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12766ed0244bba" /><Relationship Type="http://schemas.openxmlformats.org/officeDocument/2006/relationships/extended-properties" Target="/docProps/app.xml" Id="Rc4d3248c08374af3" /><Relationship Type="http://schemas.openxmlformats.org/officeDocument/2006/relationships/officeDocument" Target="/ppt/presentation.xml" Id="Rc35223f190a943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87ca5d59974333"/>
  </p:sldMasterIdLst>
  <p:notesMasterIdLst>
    <p:notesMasterId xmlns:r="http://schemas.openxmlformats.org/officeDocument/2006/relationships" r:id="Ra2e294833bc6415d"/>
  </p:notesMasterIdLst>
  <p:sldIdLst>
    <p:sldId xmlns:r="http://schemas.openxmlformats.org/officeDocument/2006/relationships" id="256" r:id="R38189ae52cfb4f91"/>
    <p:sldId xmlns:r="http://schemas.openxmlformats.org/officeDocument/2006/relationships" id="257" r:id="R0d6b22a9eb564146"/>
    <p:sldId xmlns:r="http://schemas.openxmlformats.org/officeDocument/2006/relationships" id="258" r:id="R0dcb85ce19574e43"/>
    <p:sldId xmlns:r="http://schemas.openxmlformats.org/officeDocument/2006/relationships" id="259" r:id="R41a38839937f435c"/>
    <p:sldId xmlns:r="http://schemas.openxmlformats.org/officeDocument/2006/relationships" id="260" r:id="Re42dfb5cd412405b"/>
    <p:sldId xmlns:r="http://schemas.openxmlformats.org/officeDocument/2006/relationships" id="261" r:id="R1df0d8f50fff4c05"/>
    <p:sldId xmlns:r="http://schemas.openxmlformats.org/officeDocument/2006/relationships" id="262" r:id="R341f2f3d4cc9408c"/>
    <p:sldId xmlns:r="http://schemas.openxmlformats.org/officeDocument/2006/relationships" id="263" r:id="Rcbbd0caf99a74156"/>
    <p:sldId xmlns:r="http://schemas.openxmlformats.org/officeDocument/2006/relationships" id="264" r:id="R3baf5226e7ad486e"/>
    <p:sldId xmlns:r="http://schemas.openxmlformats.org/officeDocument/2006/relationships" id="265" r:id="Rcbfec03fca2a4953"/>
    <p:sldId xmlns:r="http://schemas.openxmlformats.org/officeDocument/2006/relationships" id="266" r:id="R7b97a22985a548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ed619178604cc0" /><Relationship Type="http://schemas.openxmlformats.org/officeDocument/2006/relationships/slideMaster" Target="/ppt/slideMasters/slideMaster1.xml" Id="R1c87ca5d59974333" /><Relationship Type="http://schemas.openxmlformats.org/officeDocument/2006/relationships/notesMaster" Target="/ppt/notesMasters/notesMaster1.xml" Id="Ra2e294833bc6415d" /><Relationship Type="http://schemas.openxmlformats.org/officeDocument/2006/relationships/presProps" Target="/ppt/presProps.xml" Id="R65914562488d4c77" /><Relationship Type="http://schemas.openxmlformats.org/officeDocument/2006/relationships/tableStyles" Target="/ppt/tableStyles.xml" Id="Rd2111f9fdbde4554" /><Relationship Type="http://schemas.openxmlformats.org/officeDocument/2006/relationships/slide" Target="/ppt/slides/slide1.xml" Id="R38189ae52cfb4f91" /><Relationship Type="http://schemas.openxmlformats.org/officeDocument/2006/relationships/slide" Target="/ppt/slides/slide2.xml" Id="R0d6b22a9eb564146" /><Relationship Type="http://schemas.openxmlformats.org/officeDocument/2006/relationships/slide" Target="/ppt/slides/slide3.xml" Id="R0dcb85ce19574e43" /><Relationship Type="http://schemas.openxmlformats.org/officeDocument/2006/relationships/slide" Target="/ppt/slides/slide4.xml" Id="R41a38839937f435c" /><Relationship Type="http://schemas.openxmlformats.org/officeDocument/2006/relationships/slide" Target="/ppt/slides/slide5.xml" Id="Re42dfb5cd412405b" /><Relationship Type="http://schemas.openxmlformats.org/officeDocument/2006/relationships/slide" Target="/ppt/slides/slide6.xml" Id="R1df0d8f50fff4c05" /><Relationship Type="http://schemas.openxmlformats.org/officeDocument/2006/relationships/slide" Target="/ppt/slides/slide7.xml" Id="R341f2f3d4cc9408c" /><Relationship Type="http://schemas.openxmlformats.org/officeDocument/2006/relationships/slide" Target="/ppt/slides/slide8.xml" Id="Rcbbd0caf99a74156" /><Relationship Type="http://schemas.openxmlformats.org/officeDocument/2006/relationships/slide" Target="/ppt/slides/slide9.xml" Id="R3baf5226e7ad486e" /><Relationship Type="http://schemas.openxmlformats.org/officeDocument/2006/relationships/slide" Target="/ppt/slides/slide10.xml" Id="Rcbfec03fca2a4953" /><Relationship Type="http://schemas.openxmlformats.org/officeDocument/2006/relationships/slide" Target="/ppt/slides/slide11.xml" Id="R7b97a22985a548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bca9a02d914a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e7d465e14d4049" /><Relationship Type="http://schemas.openxmlformats.org/officeDocument/2006/relationships/notesMaster" Target="/ppt/notesMasters/notesMaster1.xml" Id="Rc075db2808644d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3aff3c7c294710" /><Relationship Type="http://schemas.openxmlformats.org/officeDocument/2006/relationships/notesMaster" Target="/ppt/notesMasters/notesMaster1.xml" Id="Rea46de7ee4d048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7c49e463b94352" /><Relationship Type="http://schemas.openxmlformats.org/officeDocument/2006/relationships/notesMaster" Target="/ppt/notesMasters/notesMaster1.xml" Id="R63f928e65f3649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3a34ebb1c44cb8" /><Relationship Type="http://schemas.openxmlformats.org/officeDocument/2006/relationships/notesMaster" Target="/ppt/notesMasters/notesMaster1.xml" Id="R7a968eeb887b49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69406ec39642f0" /><Relationship Type="http://schemas.openxmlformats.org/officeDocument/2006/relationships/notesMaster" Target="/ppt/notesMasters/notesMaster1.xml" Id="R6e2fa6e9946841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c45ce1cfaa4182" /><Relationship Type="http://schemas.openxmlformats.org/officeDocument/2006/relationships/notesMaster" Target="/ppt/notesMasters/notesMaster1.xml" Id="R76dd09d6d24744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7ca7ab376e4a71" /><Relationship Type="http://schemas.openxmlformats.org/officeDocument/2006/relationships/notesMaster" Target="/ppt/notesMasters/notesMaster1.xml" Id="R3c349d48cb2644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355a738ac947bf" /><Relationship Type="http://schemas.openxmlformats.org/officeDocument/2006/relationships/notesMaster" Target="/ppt/notesMasters/notesMaster1.xml" Id="R04f793642ebc4a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057990b9e34f91" /><Relationship Type="http://schemas.openxmlformats.org/officeDocument/2006/relationships/notesMaster" Target="/ppt/notesMasters/notesMaster1.xml" Id="R4d94973082774a5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2798916c7e4758" /><Relationship Type="http://schemas.openxmlformats.org/officeDocument/2006/relationships/notesMaster" Target="/ppt/notesMasters/notesMaster1.xml" Id="R2b956fbc0dc341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8c45e9aa604d27" /><Relationship Type="http://schemas.openxmlformats.org/officeDocument/2006/relationships/notesMaster" Target="/ppt/notesMasters/notesMaster1.xml" Id="Re174f23a9b8141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75bc031a3a41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7fb36a135749a4" /><Relationship Type="http://schemas.openxmlformats.org/officeDocument/2006/relationships/slideLayout" Target="/ppt/slideLayouts/slideLayout1.xml" Id="R12bd10fe062e4d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bd10fe062e4d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ed8408fd14dad" /><Relationship Type="http://schemas.openxmlformats.org/officeDocument/2006/relationships/image" Target="/ppt/media/image.png" Id="R59a7e16b949a4ab2" /><Relationship Type="http://schemas.openxmlformats.org/officeDocument/2006/relationships/notesSlide" Target="/ppt/notesSlides/notesSlide1.xml" Id="Rec9f3beea30f48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df75e2ab34c25" /><Relationship Type="http://schemas.openxmlformats.org/officeDocument/2006/relationships/notesSlide" Target="/ppt/notesSlides/notesSlide2.xml" Id="R642b5b3059df4c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8c4507797b4bba" /><Relationship Type="http://schemas.openxmlformats.org/officeDocument/2006/relationships/notesSlide" Target="/ppt/notesSlides/notesSlide3.xml" Id="R1283bf788ccc42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876e1f7034c69" /><Relationship Type="http://schemas.openxmlformats.org/officeDocument/2006/relationships/notesSlide" Target="/ppt/notesSlides/notesSlide4.xml" Id="R0e45cd78bd8b4f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253cffda64470" /><Relationship Type="http://schemas.openxmlformats.org/officeDocument/2006/relationships/notesSlide" Target="/ppt/notesSlides/notesSlide5.xml" Id="R96fca48154dd49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42eb196944e4b" /><Relationship Type="http://schemas.openxmlformats.org/officeDocument/2006/relationships/notesSlide" Target="/ppt/notesSlides/notesSlide6.xml" Id="R32b569282f9942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3cbe22ee84088" /><Relationship Type="http://schemas.openxmlformats.org/officeDocument/2006/relationships/notesSlide" Target="/ppt/notesSlides/notesSlide7.xml" Id="Re9ac162b56024f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381df4d6cd42e2" /><Relationship Type="http://schemas.openxmlformats.org/officeDocument/2006/relationships/notesSlide" Target="/ppt/notesSlides/notesSlide8.xml" Id="Re04569d9b03941f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efbedcd03499b" /><Relationship Type="http://schemas.openxmlformats.org/officeDocument/2006/relationships/notesSlide" Target="/ppt/notesSlides/notesSlide9.xml" Id="Re6ba8464860142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05b1c8c0bb48e2" /><Relationship Type="http://schemas.openxmlformats.org/officeDocument/2006/relationships/notesSlide" Target="/ppt/notesSlides/notesSlide10.xml" Id="Rba2cc5685d6c4c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5eb942a2f9461a" /><Relationship Type="http://schemas.openxmlformats.org/officeDocument/2006/relationships/notesSlide" Target="/ppt/notesSlides/notesSlide11.xml" Id="R1c21888882fe43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11C4D3-09AF-46E6-AE87-E4F20726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5D6302-5FEB-48B5-B612-4A95E9F6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51784-0B31-4238-AEB1-40D91D65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Video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7F6B0-5C3C-4AAB-BF66-41DA68EC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product updates into a polished launch video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47959-7CFC-48B7-B9A7-9A92B832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1B5F6-9568-40C5-8568-5321ECFF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BB1D51-72B7-45CA-B3F5-BE17CC1C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1CDF6-250C-4CB8-B11E-DF76F48F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7e16b949a4ab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85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27FF5E-6A62-41FF-8572-DE11BAA7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C2515-86A5-4A15-97BD-B1A1A4DF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DEE2F-008C-4224-BDE6-D12F6133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7887C-CC63-4B31-B690-FBF3BBCC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7D9E5-9628-4719-8A95-1B59B0FE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video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42A7B-3AFD-4560-BF5C-9C2576A6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7A4330-1C38-44E3-BDCA-16D0FE6BC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920A3-31EE-43B7-ABE2-DF96F3565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3A03D1-D4EB-4715-A898-0BE47F08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B4C658-9818-42E3-B53A-F6832B3F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19D176-5A55-4AA2-9E57-54D647B0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6C6485-BC6C-4D06-AF65-E309789B1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9DD63E-CEC7-4E79-A35A-EAA6789C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DB4DAF-BB1D-43C1-BB23-9574E0FF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8BE381-CF78-47E8-9907-4317E4BD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CBB966-80A0-4B14-B5E5-6CFB4B33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Voice &amp; Motion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305F0-3B78-4A04-B539-205091F6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FFAAE-0F36-4E18-87EE-BBEB406E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CBEEFC-9181-4F8E-A8A6-93DB08BF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05D71-D083-4100-9704-3678914B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3B3D70-E10A-4964-9E32-ED48F5CF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</p:spTree>
    <p:extLst>
      <p:ext uri="{BB962C8B-B14F-4D97-AF65-F5344CB8AC3E}">
        <p14:creationId xmlns:p14="http://schemas.microsoft.com/office/powerpoint/2010/main" val="3013686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739B6-A3F9-4A56-BFFC-E6B90C34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9E598-D0AC-48D0-B986-76B66AAF4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1192EF-F1AF-4BC6-AB64-211E9680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3B0A4-7FC2-4EF1-AB57-D9216B39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E9F264-0237-4AD2-A497-696CA123B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 video creation from a simple presentation outline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AF4701-8F9F-4AA8-AD15-3D6E0B4A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280C9-DF0C-4114-AB91-C0504483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90186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AACC4-AF5C-4798-9358-7746F696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88EA9-A03D-49E4-8365-70FB2892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9D50D-D408-444A-AEFC-8CF8D633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FC6A1-ABD1-428E-A213-013F2B8F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A3296-E64A-47D5-9777-CD380301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presentation video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177D14-DAE7-472F-AA24-90AAED8B3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64248-3FD7-40E5-8AAF-AD9B2B0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D1474D-FDB0-4E8D-8D17-B7DA5730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78C14A-5DB9-4E12-93AB-01A33105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video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A0A37-9D87-4DA3-A6AF-8A88575C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3B3435-7229-4094-A90A-67EB2556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D02D5-C12C-4C5A-94BD-F0A889BC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676512-E040-432C-B9B4-B2D59985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DB4E4-86AC-460A-8F62-087D33D0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 video creation from a simple present…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4C9196-84D9-4568-A599-72152857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265D5C-2048-4285-B3CE-CF32004F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DC86E-21F4-47C9-B935-FAC11900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641594-D6EA-4276-BFC0-733FE5D0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EEBED1-75B5-4574-9C4C-9E667D0E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Workflows: Export the video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378B6C-6FFF-4FB3-BFE3-F996CC1A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92512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B89C83-0DC1-42FE-AD48-72E54380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13DE3-FE36-4ADF-8D9A-69E97042D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0D87CE-089D-4302-A31B-C62FDF82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22C015-A93C-40AF-906F-8D180ED6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A5151-CD9F-44BE-A48C-2662D9F3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BB355-F80C-4925-8312-AD7F126F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45A8BA-7362-49F9-B34A-C51C91BC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FEAA5-8239-44A1-A72D-E8003EEC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D2C528-3ED1-4AA2-8A9B-8AD38E93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DD97E8-795B-4E94-9F8D-53E5318A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E29476-EC56-459F-970D-8247A3D6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5C60B6-6B46-42FD-98E6-21E7076B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AABDF1-9C8D-44C9-99B3-1C2A1501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7053DB-98A4-4F2A-83FF-813408A0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16BD2D-9AEC-4C45-A0A1-EEF5206F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498A18-1E61-4BBA-900E-9DF6E00E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097167-FBBE-405D-9648-8C9403F4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Generate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F4CA1-AB8E-46ED-8A3C-54DAF0EA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16F638-43FB-4E64-A9A1-D8954539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AC4DEE-DDDE-42DA-9331-34C63A7B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C1D125-C9C7-4A9E-A5D9-C82FBD63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63DDF4-4C23-4268-92B3-62346697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60343F-3E7C-4C8B-9B79-7D2592FA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CC8995-52BF-4A92-BC23-8ACA89C7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42E314-6A34-4FDA-8F56-2F823B9D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video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E67922-3171-45D9-9013-05CA572E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552560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6A1D5E-F6FD-49EC-B97D-50C30A4F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BFFCB-80B0-4253-A089-90DB3223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62264-F35E-48EC-83F4-E9638F7C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93808-D9F3-4B3A-A240-7B1F444C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BC87F-DAFD-4869-A47C-FED3F7CA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video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472F4-8C79-4562-A37A-3A24C564D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6BEA1-978D-43AC-BB8C-71C3706D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6A6ED5-10C7-4894-AA6C-C978A497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6CE568-2856-4E16-B4B0-44DE7F8D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static and hard to share.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C3E0D-0E79-4590-A957-3D061C5B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FD911-2ACC-4DB1-8B47-DD11DF81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Editing video takes too many tools.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F212AF-166A-4CEB-934C-2302DD6A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FC2E1E-B66E-494A-BB88-DD2A11C3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gets lost in long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01005-E1E9-4B0F-BA3E-878F985F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E651E-DCB9-4B89-9E91-F7EC0D47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2094F6-1E2C-4830-8F78-73A973EA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CCC93-1B39-4951-92DB-CEFC5469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as a clean video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BC548-1EC7-4B50-810F-A5DD2F91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BC69A0-BEDC-4865-8803-E31677A8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outline becomes a shareable presentation video.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161814-FBA4-4820-A854-1A33372F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CE59CD-9AEB-435A-AA9E-21BA6015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stay simple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3180695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328E17-ECD3-4413-9B09-8DC08F40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4C3FF1-5ACF-434B-95B8-3AC23271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A8D969-1A7C-4EC2-AAD1-997BACD3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270E6D-F0F7-407E-9998-D2C9B9D0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63350-5F0F-4CAE-8668-FDE99A05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6DD2B-238F-431C-AB66-73C13FED7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555C6-D0BB-454A-B2EE-1BCB4259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FE583E-681B-4737-B42B-C18D568A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C5ABF1-54A6-4BA2-ADB3-399648B1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8361B5-0FFB-4F64-8CB3-EC3869A3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way to turn launch notes into a clear promo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9F7FFF-D732-487A-8FE8-125500E76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A6B2D-D822-4F1D-AB1F-11BCA2E8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343F4-6C56-492E-AE9B-9488D829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B766B1-7657-42F4-A313-24C5EAD4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6728DF-FC04-45FC-B5FE-03498704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demo video to explain a new feature to prospects.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C308EA-533A-46FF-A7C5-0EE76023C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ADBE6-29E0-4820-B96D-82ADD14CB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AA719-A87B-4795-A66C-DFFFFFEC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9D594C-262A-4D00-B9A9-193BDEDE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COURSE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32F6AD-0AD9-432C-B7DF-B1CCD04B8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package lesson slides into a short, engaging explainer.</a:t>
            </a:r>
          </a:p>
        </p:txBody>
      </p:sp>
    </p:spTree>
    <p:extLst>
      <p:ext uri="{BB962C8B-B14F-4D97-AF65-F5344CB8AC3E}">
        <p14:creationId xmlns:p14="http://schemas.microsoft.com/office/powerpoint/2010/main" val="9597013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5AEF6F-78D3-404D-8FDA-B2D16F3E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F51AE-77FD-4507-9974-62EB69767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F087D-F771-45AA-827F-068514C1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32634-AA7A-42B4-BD53-5EA41B6B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1F71F-D9F9-4902-9F9D-FD8633F2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CFD2EB-8FCB-480D-94E7-1DA64E30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06E05-7DD4-413F-9B6F-AAE7D830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7CEBE8-5E1B-470E-95B0-EE147BBE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7EE85F-A2F9-4AD9-B888-B5A0529F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944D8-DFED-47B7-AD2B-1D858662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87753-3FF9-48E4-A16B-4D05EA89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C6943-41BB-4E29-B066-3102C4AB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94168F-3A7E-4672-8599-AA090E82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92016-3B16-4598-A047-9E8B4E09E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91FF7A-322F-4625-8B6C-328D1877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E5F38F-98BC-497A-8090-89D8ED53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D1DA6-C8A5-477A-BE4E-44B1C147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6A10C-9208-4524-B978-6816A557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47E781-6912-4301-AFE7-88B0673A5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7BD776-8510-4D9C-B27A-9D2787112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AC843-F55A-4303-92B4-25E8F0F6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57A8D3-F56F-4B6B-9FF8-1BEEAC53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4E0E7F-87B3-4A61-969D-D61695C4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Generate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9170CC-D9DE-48CE-9473-896A9E00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8A86AD-7007-4F6F-AE21-BA4F5881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2D75F2-959C-4D73-907D-BB49FE607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EBE3D4-4480-4CF8-B468-04E1E6E6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88AA19-0554-4173-87A3-CBB18E67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7E4914-74BD-44F9-A2C9-CA89BCB9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</p:spTree>
    <p:extLst>
      <p:ext uri="{BB962C8B-B14F-4D97-AF65-F5344CB8AC3E}">
        <p14:creationId xmlns:p14="http://schemas.microsoft.com/office/powerpoint/2010/main" val="2076992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3407DA-C80B-44B4-991A-4692E81A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94212-1F19-46D9-A2D7-5F53D0AB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F51063-1B23-479B-B39B-575B64D6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81022-1B44-4120-98D2-1B3B6DDC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0EB16-A618-4D3A-A1C4-C226C72B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video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0CC6D-4629-41CF-A3D2-CF6A8067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03B30-C2CA-428E-908F-34BDA22B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8C0D1-5531-438B-832F-465EB81E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feature deck into a launch video without a full edit suite?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DDD79-132B-4AD0-A13C-360771AA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7B5884-C811-4916-B2C7-1C9EEA7B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91FBCC-750B-4B7F-A694-DB621737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9844C-4050-457A-B0EE-831D791DE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visual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739A3-7518-48D2-92DA-11253149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E9631-EDA9-49A2-9222-634C666E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88D27B-4A4F-46A7-9092-76E606C9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D85B0-0DE0-42EB-BD30-D76A2CC1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48B06-AC66-4A09-8DB7-2A1255BA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7E8FFC-23F5-40F3-A4FD-95406761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video</a:t>
            </a:r>
          </a:p>
        </p:txBody>
      </p:sp>
    </p:spTree>
    <p:extLst>
      <p:ext uri="{BB962C8B-B14F-4D97-AF65-F5344CB8AC3E}">
        <p14:creationId xmlns:p14="http://schemas.microsoft.com/office/powerpoint/2010/main" val="673001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56044F-08F3-44CC-9FEF-3B437F58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39B5C8-F373-44CA-812B-ACD8B53B9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745853-012D-4BAC-AB3D-D32F6A30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CF8A0-709D-43DE-AE93-DEAEA4E6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D7D831-4D59-4E8B-89E0-409FA7267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video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B77D3-0B49-4947-A18C-C8FDDB13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70BA1F-FF0A-4C5C-BFFB-A9FEB0B1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F4171C-83F4-4A68-A2D5-F95C3414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D30C9-2962-4EAD-A2A6-AA586F62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3D0073-C595-44A6-85C1-CF2B0ED4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225FBC-B43C-4516-96F1-FE49F13E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8ACC94-BB39-40BF-BD43-F7062713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49ABAD-4C53-4F03-B5D9-072EFC5B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30362-18ED-40A0-B802-2B9AD7E4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A31BB-9976-47B6-8299-860ED0799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035D1-B0CE-49CA-9E93-E3972751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3149E-7F8E-44BA-82E7-6370055F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E619C9-0625-4DBE-A465-D5CFF5B0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1CE48A-32C6-49C6-8E1F-5AA0A0AE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Generate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BD5BD6-9DB5-4CC9-88BE-453C101E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32D36-A573-44BE-8FB6-6C3D414F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91C96-7752-4400-B53E-67132DBF4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20B23F-E94F-4D5F-94C2-D23E33031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55F19F-C711-41C6-9479-25303BCE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video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0835FE-640B-4261-9106-F956FBB7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68289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C11C6-22D7-4B2F-8FF8-94F2D6D6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45286F-CFA6-47A3-AF71-3BAE231E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872440-FBAB-4045-AD01-80400C05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slides to story,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1700A-725C-4CF1-A50E-0CCF5BB1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F4B02-9F3D-4EF3-ADFD-436EB8C7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51AEB-1C56-4F7E-83A7-A0E335AE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7030F-E6BF-4A5B-BE1E-B432D32F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089548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2026-10-01T20:47:34.6030000Z</dcterms:created>
  <dcterms:modified xsi:type="dcterms:W3CDTF">2026-10-01T20:47:34.6030000Z</dcterms:modified>
</coreProperties>
</file>