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ebbf451f6d04b17" /><Relationship Type="http://schemas.openxmlformats.org/officeDocument/2006/relationships/extended-properties" Target="/docProps/app.xml" Id="R2fb0f7771265467e" /><Relationship Type="http://schemas.openxmlformats.org/officeDocument/2006/relationships/officeDocument" Target="/ppt/presentation.xml" Id="R1724f5d91ab646f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bf090b49f734d87"/>
  </p:sldMasterIdLst>
  <p:notesMasterIdLst>
    <p:notesMasterId xmlns:r="http://schemas.openxmlformats.org/officeDocument/2006/relationships" r:id="R43d992b35a044e6f"/>
  </p:notesMasterIdLst>
  <p:sldIdLst>
    <p:sldId xmlns:r="http://schemas.openxmlformats.org/officeDocument/2006/relationships" id="256" r:id="R975c274e34734bef"/>
    <p:sldId xmlns:r="http://schemas.openxmlformats.org/officeDocument/2006/relationships" id="257" r:id="R10790b9f4bc0423c"/>
    <p:sldId xmlns:r="http://schemas.openxmlformats.org/officeDocument/2006/relationships" id="258" r:id="R7e0250e219ba4284"/>
    <p:sldId xmlns:r="http://schemas.openxmlformats.org/officeDocument/2006/relationships" id="259" r:id="R2af23f0120344860"/>
    <p:sldId xmlns:r="http://schemas.openxmlformats.org/officeDocument/2006/relationships" id="260" r:id="R98b45025d603421e"/>
    <p:sldId xmlns:r="http://schemas.openxmlformats.org/officeDocument/2006/relationships" id="261" r:id="R5b4797c31fc4478a"/>
    <p:sldId xmlns:r="http://schemas.openxmlformats.org/officeDocument/2006/relationships" id="262" r:id="R1d8d715b1f0f426f"/>
    <p:sldId xmlns:r="http://schemas.openxmlformats.org/officeDocument/2006/relationships" id="263" r:id="Ra0b14e9583434ac3"/>
    <p:sldId xmlns:r="http://schemas.openxmlformats.org/officeDocument/2006/relationships" id="264" r:id="R30d0649fa73b4898"/>
    <p:sldId xmlns:r="http://schemas.openxmlformats.org/officeDocument/2006/relationships" id="265" r:id="Rb0ac265db05a4dff"/>
    <p:sldId xmlns:r="http://schemas.openxmlformats.org/officeDocument/2006/relationships" id="266" r:id="Rd485b222f22a4e1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95797d994f14cb8" /><Relationship Type="http://schemas.openxmlformats.org/officeDocument/2006/relationships/slideMaster" Target="/ppt/slideMasters/slideMaster1.xml" Id="R4bf090b49f734d87" /><Relationship Type="http://schemas.openxmlformats.org/officeDocument/2006/relationships/notesMaster" Target="/ppt/notesMasters/notesMaster1.xml" Id="R43d992b35a044e6f" /><Relationship Type="http://schemas.openxmlformats.org/officeDocument/2006/relationships/presProps" Target="/ppt/presProps.xml" Id="R574d322c63a54026" /><Relationship Type="http://schemas.openxmlformats.org/officeDocument/2006/relationships/tableStyles" Target="/ppt/tableStyles.xml" Id="Ra0fd11f0814b4fb1" /><Relationship Type="http://schemas.openxmlformats.org/officeDocument/2006/relationships/slide" Target="/ppt/slides/slide1.xml" Id="R975c274e34734bef" /><Relationship Type="http://schemas.openxmlformats.org/officeDocument/2006/relationships/slide" Target="/ppt/slides/slide2.xml" Id="R10790b9f4bc0423c" /><Relationship Type="http://schemas.openxmlformats.org/officeDocument/2006/relationships/slide" Target="/ppt/slides/slide3.xml" Id="R7e0250e219ba4284" /><Relationship Type="http://schemas.openxmlformats.org/officeDocument/2006/relationships/slide" Target="/ppt/slides/slide4.xml" Id="R2af23f0120344860" /><Relationship Type="http://schemas.openxmlformats.org/officeDocument/2006/relationships/slide" Target="/ppt/slides/slide5.xml" Id="R98b45025d603421e" /><Relationship Type="http://schemas.openxmlformats.org/officeDocument/2006/relationships/slide" Target="/ppt/slides/slide6.xml" Id="R5b4797c31fc4478a" /><Relationship Type="http://schemas.openxmlformats.org/officeDocument/2006/relationships/slide" Target="/ppt/slides/slide7.xml" Id="R1d8d715b1f0f426f" /><Relationship Type="http://schemas.openxmlformats.org/officeDocument/2006/relationships/slide" Target="/ppt/slides/slide8.xml" Id="Ra0b14e9583434ac3" /><Relationship Type="http://schemas.openxmlformats.org/officeDocument/2006/relationships/slide" Target="/ppt/slides/slide9.xml" Id="R30d0649fa73b4898" /><Relationship Type="http://schemas.openxmlformats.org/officeDocument/2006/relationships/slide" Target="/ppt/slides/slide10.xml" Id="Rb0ac265db05a4dff" /><Relationship Type="http://schemas.openxmlformats.org/officeDocument/2006/relationships/slide" Target="/ppt/slides/slide11.xml" Id="Rd485b222f22a4e1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5f038e0cbc64c9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eca6038593d46e5" /><Relationship Type="http://schemas.openxmlformats.org/officeDocument/2006/relationships/notesMaster" Target="/ppt/notesMasters/notesMaster1.xml" Id="R86b902a378d64a4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88879f3d84549c4" /><Relationship Type="http://schemas.openxmlformats.org/officeDocument/2006/relationships/notesMaster" Target="/ppt/notesMasters/notesMaster1.xml" Id="R8c94ff8c1cf1412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8f469aa53d24a7b" /><Relationship Type="http://schemas.openxmlformats.org/officeDocument/2006/relationships/notesMaster" Target="/ppt/notesMasters/notesMaster1.xml" Id="R0fe62b3cb8b3449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d771785541f4395" /><Relationship Type="http://schemas.openxmlformats.org/officeDocument/2006/relationships/notesMaster" Target="/ppt/notesMasters/notesMaster1.xml" Id="R753f4a75ae6047d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f1e131bc00e4d86" /><Relationship Type="http://schemas.openxmlformats.org/officeDocument/2006/relationships/notesMaster" Target="/ppt/notesMasters/notesMaster1.xml" Id="Ra151969cfc834db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54588b957bc4e11" /><Relationship Type="http://schemas.openxmlformats.org/officeDocument/2006/relationships/notesMaster" Target="/ppt/notesMasters/notesMaster1.xml" Id="R96b4157019e84be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3a5e3e75cdc433d" /><Relationship Type="http://schemas.openxmlformats.org/officeDocument/2006/relationships/notesMaster" Target="/ppt/notesMasters/notesMaster1.xml" Id="Rcaaa66e0f7a04be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b8f1c6e257c4cd6" /><Relationship Type="http://schemas.openxmlformats.org/officeDocument/2006/relationships/notesMaster" Target="/ppt/notesMasters/notesMaster1.xml" Id="R7ef66783ed92415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9f3a6ce2ede4167" /><Relationship Type="http://schemas.openxmlformats.org/officeDocument/2006/relationships/notesMaster" Target="/ppt/notesMasters/notesMaster1.xml" Id="R9c2e862b22604a5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0b0053faace4f44" /><Relationship Type="http://schemas.openxmlformats.org/officeDocument/2006/relationships/notesMaster" Target="/ppt/notesMasters/notesMaster1.xml" Id="R1af3fb4ec93e4f7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6ecd039e6a147e6" /><Relationship Type="http://schemas.openxmlformats.org/officeDocument/2006/relationships/notesMaster" Target="/ppt/notesMasters/notesMaster1.xml" Id="Rf61255f1a65b489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a46e789bed6474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9554152214248e2" /><Relationship Type="http://schemas.openxmlformats.org/officeDocument/2006/relationships/slideLayout" Target="/ppt/slideLayouts/slideLayout1.xml" Id="Rc327f7baf053482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327f7baf053482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b9812dd522468f" /><Relationship Type="http://schemas.openxmlformats.org/officeDocument/2006/relationships/image" Target="/ppt/media/image.png" Id="R3eca58312338453d" /><Relationship Type="http://schemas.openxmlformats.org/officeDocument/2006/relationships/notesSlide" Target="/ppt/notesSlides/notesSlide1.xml" Id="R7dc551eb90c74fb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d2e93af70041d5" /><Relationship Type="http://schemas.openxmlformats.org/officeDocument/2006/relationships/notesSlide" Target="/ppt/notesSlides/notesSlide2.xml" Id="R8e013a0af64a4ec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0e2eff4615454a" /><Relationship Type="http://schemas.openxmlformats.org/officeDocument/2006/relationships/notesSlide" Target="/ppt/notesSlides/notesSlide3.xml" Id="Rd476a6e1f2ad4ed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74f21f936d4e63" /><Relationship Type="http://schemas.openxmlformats.org/officeDocument/2006/relationships/notesSlide" Target="/ppt/notesSlides/notesSlide4.xml" Id="R6738582309534c2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aed85698c14c5b" /><Relationship Type="http://schemas.openxmlformats.org/officeDocument/2006/relationships/notesSlide" Target="/ppt/notesSlides/notesSlide5.xml" Id="R1e3130fc0a5e4b6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9e750a65de4294" /><Relationship Type="http://schemas.openxmlformats.org/officeDocument/2006/relationships/notesSlide" Target="/ppt/notesSlides/notesSlide6.xml" Id="Rcec5b37017c4428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d7cda3203648f0" /><Relationship Type="http://schemas.openxmlformats.org/officeDocument/2006/relationships/notesSlide" Target="/ppt/notesSlides/notesSlide7.xml" Id="Re7c58ad61274455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6532ea65644879" /><Relationship Type="http://schemas.openxmlformats.org/officeDocument/2006/relationships/notesSlide" Target="/ppt/notesSlides/notesSlide8.xml" Id="R3d42d4766d37485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468e2624d54866" /><Relationship Type="http://schemas.openxmlformats.org/officeDocument/2006/relationships/notesSlide" Target="/ppt/notesSlides/notesSlide9.xml" Id="R8ea39d1425694aa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469de6928a4894" /><Relationship Type="http://schemas.openxmlformats.org/officeDocument/2006/relationships/notesSlide" Target="/ppt/notesSlides/notesSlide10.xml" Id="Rb81fe42ecb3e460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36274acd024dde" /><Relationship Type="http://schemas.openxmlformats.org/officeDocument/2006/relationships/notesSlide" Target="/ppt/notesSlides/notesSlide11.xml" Id="Rfd6fbdbf35ef46d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F43439-1534-478B-85B0-98AFD6762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464B71-283D-4004-A412-B38D55E94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45920A-5194-4BF5-9661-008D8A0C7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Prompt Html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B8A70B-8B92-48F5-8067-E979ADC04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product team turns rough ideas into a clean landing page with AI prompts.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E3CD09-DC34-4C7A-A99F-F5581ACB9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ED0FA6-5AC4-46E4-91CB-85FC65B4F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B292E2-0534-4A47-B95D-9EDE0343F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C7F752-0F89-44A3-B89A-D1051B3FC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ca58312338453d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37150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92C669A-E3F0-471B-BA18-B14B19655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AB82E6-FCB1-4022-9397-D719E18F9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BDF77B-3BB7-48B3-B2E6-145AF708D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2832AC-8D39-40A1-90B1-2CC9E6981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73AA2E-364F-4363-B5F6-CF0BC3F84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ai prompt html template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0DB201-4C12-4661-8202-2E053E345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DC8822-9DA3-4533-B5BC-A37D71025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53A072-BCE8-4129-92B8-B042628C5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7DB077-9CEB-42D8-81F4-B007268C7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page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B175D3-70DE-4380-B8A3-C842B9C79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9C7C9D-EE81-46C4-93E3-7448C2C61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EDF300-3F82-4BCB-A439-2F3C5C38D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Prompt Setup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A74610-6575-4FDF-B90C-A7FF305DD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prompt blocks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64C4C0-9280-4E2C-8E4C-F050A0378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CCA949-F6FA-4485-B613-BD2149E47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ABBB39-91BF-4E7C-B42B-5E83461E8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Page Build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0072AC-3D51-4D36-A9F6-1EAAB3237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Generate HTML sections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6E9885-10A1-44DD-A3EA-1236E4476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3C91FE2-70DC-4FD4-A10C-39CB5EFF0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E526CB-93CA-4243-9813-3A559C7FB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Final Polish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FC3A78-C9B5-4DA8-B659-1D7DFA67C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visual tone</a:t>
            </a:r>
          </a:p>
        </p:txBody>
      </p:sp>
    </p:spTree>
    <p:extLst>
      <p:ext uri="{BB962C8B-B14F-4D97-AF65-F5344CB8AC3E}">
        <p14:creationId xmlns:p14="http://schemas.microsoft.com/office/powerpoint/2010/main" val="7664591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55789D-3183-4785-ACF7-55C86447E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C1EF3D-2818-4884-BEAD-B28253FBF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D39BFD-E0F8-4C72-B033-C6EB35FF2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CE5A38-3C43-47F6-856A-99AF2591C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576028-8566-4672-B890-E785496D2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Prompt-driven HTML mockup for a launch page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A6A6BD-3061-4457-9CA8-CF4015158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00967A-EAC1-40FC-BFD5-6CA35BE6C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87448210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C29CECA-6E09-4048-A072-D83D19FE4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A2B1E2-6663-452C-90FB-CA2252992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15FDC7-D2FC-4498-9263-51FEB0D6A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FE00B8-0D91-4BFF-B2B4-3EDE9FC1E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51BF70-3F1A-4FFC-8DEC-61B8F7A64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ai prompt html template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3AA0CA-222D-4ED7-A04E-4B4DE1370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59331E-26B1-4840-B474-0BE15F649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916502-79AB-4C63-8E18-85D5F09AC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851366-7168-4CA2-B36C-F3AFDC309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ai prompt html template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E71829-A11C-4CF8-B1F7-7454EBB9E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D9A9E3-6165-49B6-B9B2-0A084890B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915E34-3807-4579-8A8C-1E6851070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DC2519-D301-4E6C-86E8-7FE00A19E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66CF5C-11F8-444E-B6D1-6690B2FB8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Prompt-driven HTML mockup for a launch pa…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FD5EE2-751D-4456-A9C7-D7D91EC28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A0F975-D307-42A1-A695-A1DAA2F45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7D4CC0-EEF7-4CCE-B6CF-B0CE0FBCF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6C6BA3-2DA7-4EB3-B261-552FCFB99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A441A69-75E7-4790-9EB8-7224902B7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AI Workflows: Review on devices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B9C329-9DA1-47AA-BD6D-17DE9D38E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07082959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F8DADF0-66DA-4435-A128-595741541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B5F3C6-5A13-4315-A03F-1DF338D78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8DEE14-4423-4419-AF40-ADD07D0E7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772956-D8F3-4D39-8FA7-46194A9FC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91E242-7C39-4A70-923B-B68607D89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AI Workflows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9BF776-62D5-4F9B-A983-F45714174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25E614-B13F-4DC6-9AC6-EF354D4B5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A1E9D2-6AD3-4D3A-B346-3C72288DD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DA3775-DFE5-4007-B774-B90A1EE71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page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EC1352-520A-456D-B41D-2FAF5BEB5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093CFD-5730-452D-AA5D-30AE1F080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30E46B-C259-4E53-91AB-2106542B7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54C5A7-198B-4BFE-A86C-2FE281C5C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prompt blocks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209AD0-7DCC-473B-8968-B638CC570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30A0B3-AE06-4D0D-BB17-54994A6B9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EEC9A4-BFE8-43B6-B0B0-E21D57E4B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D6E546-9D29-4008-B511-6ADFF5EA7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Generate HTML sections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D03876-0B94-4A9C-B391-CCB349E75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0C1AE6-6595-449C-B1C8-AB846FCA2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F24737-246E-4FA4-A729-222937C95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B6277E-39A6-4EC0-BA18-BCAB42BC6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visual tone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06CE760-64A2-4D6A-BD27-8478359F2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151C1F0-B43A-4946-B3BB-A4166B3DB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64DD03F-29A0-40A3-B306-37C60EE8B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1839837-B618-4D7D-AAAD-07327E8C7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on devices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DC7F90F-188D-406F-9DE8-2751E308B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73020531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DF05ECC-4654-48EE-968C-563CA3352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F47993-2BFB-4B02-9F11-3EDE01A58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5B4FF6-BE1E-468E-BDC5-D7F9694F2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7FB496-93E5-45D9-9AE7-F52FB7BC5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271D9D-B263-467E-AFD8-434E55973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ai prompt html template: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1B0179-5139-4A23-8F61-30C3A74BD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C3EDEE-8B7D-4BAA-A19E-850F0051B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3D891F-D0EA-4239-BC04-E7E30257A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4D602F-21A1-4081-9C98-04CEE9CF3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team starts with scattered notes and no page outline.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619AAF-7BA1-4EA5-BF6A-3DB15BE6C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322178-B496-486C-BBF5-1D4018388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Copy and layout changes take too many back-and-forth edits.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B59A2A-AB95-4E14-826C-CC942C059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801A92-69C8-4DB8-8507-D8AF72273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1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draft looks uneven across desktop and mobile.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8A53F8-C184-4734-A6DB-4E1558F87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66EDA3-7195-408C-B7AA-920BE4600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2AD838-612D-4A65-A08C-3AFD9AD58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A3F7BD-8277-471C-A1EF-18E4BE2E0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27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prompt creates a clear section plan for the page.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6F95A1-5C89-4287-A30C-FB86DAA4F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87028C-2CDE-4BFC-8B52-77FA140F9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edits one structured draft instead of many loose files.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F563E5B-577A-4E3E-BA49-529F687F2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7A893C7-DD9E-4A71-AAD8-8D5EDDE96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8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layout feels consistent and easier to review.</a:t>
            </a:r>
          </a:p>
        </p:txBody>
      </p:sp>
    </p:spTree>
    <p:extLst>
      <p:ext uri="{BB962C8B-B14F-4D97-AF65-F5344CB8AC3E}">
        <p14:creationId xmlns:p14="http://schemas.microsoft.com/office/powerpoint/2010/main" val="143570586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4873259-7B28-431C-B854-5E7B0B261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ECA24F-5475-4276-B4C3-171E72F6F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B50236-B116-4B27-8EFF-9423ADC51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387E5A-DB4B-48CB-863A-81ECAAA5F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975F37-B63D-4768-BB0E-A9B6D1F56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499331-0937-49AE-B0C3-F46D94162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D85C7C-974B-42CB-8EE3-AA99FCAD2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DBA817-BA63-49F3-84C2-6AD87CD91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E797CB-4B21-4E7E-8700-BEBB047A6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PRODUCT MARKETER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C25CC9-3BAB-4DA6-B69A-2F4DF88C8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fast way to turn campaign notes into a clear page structure.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048F34-D790-4418-9201-0D204D4B1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9CB699-A125-4BBE-B1BB-3F4C15DAB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1D572C-0B82-473D-BC2D-BDC222802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328FE1-6B8C-418D-8105-045985263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STARTUP DESIGNER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7D5FE1-EE11-4062-9FD3-25A2894A1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workflow for testing layout ideas before handoff.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E6F9ED-8D7C-4D60-B9BA-5CFD5EBA5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46F735-2328-428C-A688-50BF87CDF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59D1525-E430-4643-9BB9-B3A078ABC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76DD81D-7A34-44D1-A820-5D81C261F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CONTENT LEAD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1E11169-277E-42DA-8940-102DE9493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copy that matches the page sections and keeps the message focused.</a:t>
            </a:r>
          </a:p>
        </p:txBody>
      </p:sp>
    </p:spTree>
    <p:extLst>
      <p:ext uri="{BB962C8B-B14F-4D97-AF65-F5344CB8AC3E}">
        <p14:creationId xmlns:p14="http://schemas.microsoft.com/office/powerpoint/2010/main" val="107392933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2B7B4C2-67E3-4EC6-A161-2620A9217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9CAE6A-FE1C-4ADF-925C-CF23C7D7F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764066-0406-4597-987F-E7E63EA78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51B9AB-98D7-4845-AA02-2A26B2E8D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9A09D9-B47B-4A07-8857-9FA92AFE1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156F42-A33E-4330-A618-CE6C99CEB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C1ABBD-2C2B-4667-8A38-DA2AC7371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7628BF-2BDD-4F74-9CD0-7D848C29A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D522F6-FE79-4DC4-8D37-480768ABF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393013-100B-4015-B90C-C02605CB6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FDCE26-F104-47D4-B5AB-ECE63E32D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page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B77AA3-4A6B-4D7A-82A6-C6ED75CB8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060368-4872-4158-8780-813A103CA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416D5F-C37A-4592-AAD3-4BA4202D3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407BC7-45CD-4AB9-92EF-B835E9359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B3015B-12ED-4836-BC45-3F9C29ED7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5C101E-CAC2-4A1F-8CD8-1F6F1D294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prompt blocks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B250BA-0C5A-4D1F-995F-485A5F2A7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06E72D-8A0D-4A35-8366-355A0E465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D061CF7-04D2-4F42-8E3F-CC2AFF771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3FD93F0-2DF6-4E16-AD76-F9D11B94B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32D653B-7302-42A0-AF21-BD59FFF8D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3E1972C-AC28-48B1-AACE-B251AE258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44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Generate HTML sections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E273467-E07A-4EF9-953F-EAED25F01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7BAD97F-6A47-4C7B-9165-CAB3E58CA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29D5E91-1336-4F67-9238-10ED2A7DD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EFEA09B-CA6D-4D92-8B10-942D5D185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81A27E5-F1F4-4B22-AC0E-6D9364BE5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535C93B-D640-45D3-9FAA-99FC1C5C3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visual tone</a:t>
            </a:r>
          </a:p>
        </p:txBody>
      </p:sp>
    </p:spTree>
    <p:extLst>
      <p:ext uri="{BB962C8B-B14F-4D97-AF65-F5344CB8AC3E}">
        <p14:creationId xmlns:p14="http://schemas.microsoft.com/office/powerpoint/2010/main" val="160967618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8C9B680-0315-4E98-AAC2-3B2CE6C29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F72547-5E2A-49B3-8F65-FC53CD4EE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F06C33-4C27-4414-B256-4F8E57F2A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030ED3-BE4F-4DB9-9D6D-3F17FCB1B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4BD7BE-7F0F-4308-8132-D21FC7514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ai prompt html template: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B00BBD-3DDB-46EB-9A3D-BD0A04039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6A5B71-5F70-497C-B2C0-96E19DB38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AC8376-689F-4C70-B1AB-23E28299B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turn a rough launch idea into a structured page draft?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241765-447D-499A-A66A-F2C5C44DB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E41F73-9DB9-4175-AE93-6E447AD27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28EB59-8869-41DF-AF7D-662507EFB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A49527-38B4-486D-B48A-979DC4AE9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prompt blocks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74905D-42AE-4560-983F-1835CC38D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397EBB-6AFB-4C60-ADC7-41953D8B3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D5780D-429A-4719-9AA8-8C7DB8B4C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Generate HTML sections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A51FE8-205E-4A51-88CA-3E4028459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F538744-E6C8-4C72-8019-C5F6D4AAC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BF314F-96F9-4B69-9B66-44486D7B6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on devices</a:t>
            </a:r>
          </a:p>
        </p:txBody>
      </p:sp>
    </p:spTree>
    <p:extLst>
      <p:ext uri="{BB962C8B-B14F-4D97-AF65-F5344CB8AC3E}">
        <p14:creationId xmlns:p14="http://schemas.microsoft.com/office/powerpoint/2010/main" val="12324792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C32F8BC-4452-4293-A3F6-B9B5EAB6F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43DC2E-1C2E-43E9-8CEC-AE007D716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09C884-8C08-476B-8EE9-77F69B0B1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027F40-3A34-48F9-A7E6-F6C0DF045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78E475-A28A-4E30-B8F9-4483C740A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ai prompt html template: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AB6009-4A4A-479E-9B74-4B3E34C84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D598E0-EE90-418A-9F27-29EF3366C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E4C8E9-4528-4BB9-AE2D-D37A8655A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754750-3F3E-4D65-A42C-100B74A80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page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3866FD-F233-4282-A938-2FA01C596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5257DB-0704-4FEE-91AB-75FEE12D5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56926F-8177-48A7-BF4E-BB6B771C4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8030B2-9310-414C-AD9B-D60D2F41A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BB5615-1FFE-424A-B244-3042E31A1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prompt blocks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6177AA-CE3C-4263-8D4C-472B523F0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7F2E02-CFED-469B-AEB9-282EED624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17875C-4021-4D09-B9C0-24445713F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F37783E-1C5D-42C5-835E-8714046A9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4A49A85-65D5-40B4-930B-5981F2624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Generate HTML sections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455C44-0DCA-46B1-9596-A619DE710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9710C9F-6609-4050-BC51-594C680D8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4EF80ED-2671-46D6-8FA4-8C32DDD5F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27B810E-459F-4D88-A9B9-924FF5557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502D1EF-5E9D-446D-BA27-99049C28A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on devices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BD6DDA3-E6F0-484E-A95D-917E3262A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83205514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7981E4-36D8-421D-BD15-530AEE4E5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AC3D62-8D3E-4AF7-994D-1A642AD1D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9E1A2B-A549-4AAD-8736-CE280A160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prompt to polished page, faster.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36CF5E-0740-4827-8AAA-8E12799FF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D58E2C-78AA-4DE5-A4E5-9C0C99595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84375B-E920-4E44-916F-C6397FBC9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14D111-9854-4B76-86E3-C84E626EC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8285054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2026-10-02T00:00:36.4630000Z</dcterms:created>
  <dcterms:modified xsi:type="dcterms:W3CDTF">2026-10-02T00:00:36.4630000Z</dcterms:modified>
</coreProperties>
</file>