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85f7ec7abd42da" /><Relationship Type="http://schemas.openxmlformats.org/officeDocument/2006/relationships/extended-properties" Target="/docProps/app.xml" Id="R8aa1aadb5a4e4d1a" /><Relationship Type="http://schemas.openxmlformats.org/officeDocument/2006/relationships/officeDocument" Target="/ppt/presentation.xml" Id="R3567f2db92854b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da7e00a9414878"/>
  </p:sldMasterIdLst>
  <p:notesMasterIdLst>
    <p:notesMasterId xmlns:r="http://schemas.openxmlformats.org/officeDocument/2006/relationships" r:id="Rb462f69b5bcb487e"/>
  </p:notesMasterIdLst>
  <p:sldIdLst>
    <p:sldId xmlns:r="http://schemas.openxmlformats.org/officeDocument/2006/relationships" id="256" r:id="R6ec57d60286c4a08"/>
    <p:sldId xmlns:r="http://schemas.openxmlformats.org/officeDocument/2006/relationships" id="257" r:id="R4a8cd37470664f00"/>
    <p:sldId xmlns:r="http://schemas.openxmlformats.org/officeDocument/2006/relationships" id="258" r:id="Rdec8dc5e89944200"/>
    <p:sldId xmlns:r="http://schemas.openxmlformats.org/officeDocument/2006/relationships" id="259" r:id="R06ce2c64878d4973"/>
    <p:sldId xmlns:r="http://schemas.openxmlformats.org/officeDocument/2006/relationships" id="260" r:id="R828de3c0cc1f4ac9"/>
    <p:sldId xmlns:r="http://schemas.openxmlformats.org/officeDocument/2006/relationships" id="261" r:id="R57538bddc73346a8"/>
    <p:sldId xmlns:r="http://schemas.openxmlformats.org/officeDocument/2006/relationships" id="262" r:id="Re521698b030f4588"/>
    <p:sldId xmlns:r="http://schemas.openxmlformats.org/officeDocument/2006/relationships" id="263" r:id="Rd6d6bce7f71242ec"/>
    <p:sldId xmlns:r="http://schemas.openxmlformats.org/officeDocument/2006/relationships" id="264" r:id="R742834ed087b46c7"/>
    <p:sldId xmlns:r="http://schemas.openxmlformats.org/officeDocument/2006/relationships" id="265" r:id="R5a2d58d41ab641f9"/>
    <p:sldId xmlns:r="http://schemas.openxmlformats.org/officeDocument/2006/relationships" id="266" r:id="R15409cd5dbbd42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4b12f9bb0649c9" /><Relationship Type="http://schemas.openxmlformats.org/officeDocument/2006/relationships/slideMaster" Target="/ppt/slideMasters/slideMaster1.xml" Id="R51da7e00a9414878" /><Relationship Type="http://schemas.openxmlformats.org/officeDocument/2006/relationships/notesMaster" Target="/ppt/notesMasters/notesMaster1.xml" Id="Rb462f69b5bcb487e" /><Relationship Type="http://schemas.openxmlformats.org/officeDocument/2006/relationships/presProps" Target="/ppt/presProps.xml" Id="Rab3e9e978e69428e" /><Relationship Type="http://schemas.openxmlformats.org/officeDocument/2006/relationships/tableStyles" Target="/ppt/tableStyles.xml" Id="Rbb40b225d3ba4ba7" /><Relationship Type="http://schemas.openxmlformats.org/officeDocument/2006/relationships/slide" Target="/ppt/slides/slide1.xml" Id="R6ec57d60286c4a08" /><Relationship Type="http://schemas.openxmlformats.org/officeDocument/2006/relationships/slide" Target="/ppt/slides/slide2.xml" Id="R4a8cd37470664f00" /><Relationship Type="http://schemas.openxmlformats.org/officeDocument/2006/relationships/slide" Target="/ppt/slides/slide3.xml" Id="Rdec8dc5e89944200" /><Relationship Type="http://schemas.openxmlformats.org/officeDocument/2006/relationships/slide" Target="/ppt/slides/slide4.xml" Id="R06ce2c64878d4973" /><Relationship Type="http://schemas.openxmlformats.org/officeDocument/2006/relationships/slide" Target="/ppt/slides/slide5.xml" Id="R828de3c0cc1f4ac9" /><Relationship Type="http://schemas.openxmlformats.org/officeDocument/2006/relationships/slide" Target="/ppt/slides/slide6.xml" Id="R57538bddc73346a8" /><Relationship Type="http://schemas.openxmlformats.org/officeDocument/2006/relationships/slide" Target="/ppt/slides/slide7.xml" Id="Re521698b030f4588" /><Relationship Type="http://schemas.openxmlformats.org/officeDocument/2006/relationships/slide" Target="/ppt/slides/slide8.xml" Id="Rd6d6bce7f71242ec" /><Relationship Type="http://schemas.openxmlformats.org/officeDocument/2006/relationships/slide" Target="/ppt/slides/slide9.xml" Id="R742834ed087b46c7" /><Relationship Type="http://schemas.openxmlformats.org/officeDocument/2006/relationships/slide" Target="/ppt/slides/slide10.xml" Id="R5a2d58d41ab641f9" /><Relationship Type="http://schemas.openxmlformats.org/officeDocument/2006/relationships/slide" Target="/ppt/slides/slide11.xml" Id="R15409cd5dbbd42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78916147424e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3565b6d385458a" /><Relationship Type="http://schemas.openxmlformats.org/officeDocument/2006/relationships/notesMaster" Target="/ppt/notesMasters/notesMaster1.xml" Id="R097598dd0df9406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f1f1850c2045f1" /><Relationship Type="http://schemas.openxmlformats.org/officeDocument/2006/relationships/notesMaster" Target="/ppt/notesMasters/notesMaster1.xml" Id="R532582b1d5644b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8132632908439d" /><Relationship Type="http://schemas.openxmlformats.org/officeDocument/2006/relationships/notesMaster" Target="/ppt/notesMasters/notesMaster1.xml" Id="R94dc28ab623548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969d98d74d4455" /><Relationship Type="http://schemas.openxmlformats.org/officeDocument/2006/relationships/notesMaster" Target="/ppt/notesMasters/notesMaster1.xml" Id="R071589e4182542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84da25934f4048" /><Relationship Type="http://schemas.openxmlformats.org/officeDocument/2006/relationships/notesMaster" Target="/ppt/notesMasters/notesMaster1.xml" Id="R959e7d767ad849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12defda9114241" /><Relationship Type="http://schemas.openxmlformats.org/officeDocument/2006/relationships/notesMaster" Target="/ppt/notesMasters/notesMaster1.xml" Id="R4de19920947d4d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c8c5dad8484a4b" /><Relationship Type="http://schemas.openxmlformats.org/officeDocument/2006/relationships/notesMaster" Target="/ppt/notesMasters/notesMaster1.xml" Id="R87888c183ca64a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f942e0ea8b4b39" /><Relationship Type="http://schemas.openxmlformats.org/officeDocument/2006/relationships/notesMaster" Target="/ppt/notesMasters/notesMaster1.xml" Id="R1e401e27a72c45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b24af75eac488b" /><Relationship Type="http://schemas.openxmlformats.org/officeDocument/2006/relationships/notesMaster" Target="/ppt/notesMasters/notesMaster1.xml" Id="R698cf5d312fb4e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26898c7a9264d88" /><Relationship Type="http://schemas.openxmlformats.org/officeDocument/2006/relationships/notesMaster" Target="/ppt/notesMasters/notesMaster1.xml" Id="R7e3c341e012249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9f59c79e194db8" /><Relationship Type="http://schemas.openxmlformats.org/officeDocument/2006/relationships/notesMaster" Target="/ppt/notesMasters/notesMaster1.xml" Id="R5c1ef092f14a4f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d9b00b9eb146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63e0fcb81a4675" /><Relationship Type="http://schemas.openxmlformats.org/officeDocument/2006/relationships/slideLayout" Target="/ppt/slideLayouts/slideLayout1.xml" Id="Rb613acfc610d43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13acfc610d43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a6c4cfeee4d7b" /><Relationship Type="http://schemas.openxmlformats.org/officeDocument/2006/relationships/image" Target="/ppt/media/image.png" Id="R8de3174db2e84d8c" /><Relationship Type="http://schemas.openxmlformats.org/officeDocument/2006/relationships/notesSlide" Target="/ppt/notesSlides/notesSlide1.xml" Id="R5babd2cd9c604b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9947d13a2b4939" /><Relationship Type="http://schemas.openxmlformats.org/officeDocument/2006/relationships/notesSlide" Target="/ppt/notesSlides/notesSlide2.xml" Id="R63bc6bb378e948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11e5db2304f83" /><Relationship Type="http://schemas.openxmlformats.org/officeDocument/2006/relationships/notesSlide" Target="/ppt/notesSlides/notesSlide3.xml" Id="R9117982183a643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144111f2146b4" /><Relationship Type="http://schemas.openxmlformats.org/officeDocument/2006/relationships/notesSlide" Target="/ppt/notesSlides/notesSlide4.xml" Id="R8820ee0eeacc41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0d907b14f4e96" /><Relationship Type="http://schemas.openxmlformats.org/officeDocument/2006/relationships/notesSlide" Target="/ppt/notesSlides/notesSlide5.xml" Id="R4e75c95353304b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1e8ea9a70c4739" /><Relationship Type="http://schemas.openxmlformats.org/officeDocument/2006/relationships/notesSlide" Target="/ppt/notesSlides/notesSlide6.xml" Id="R4d9fae4c3dcf4c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1e204761b4cc4" /><Relationship Type="http://schemas.openxmlformats.org/officeDocument/2006/relationships/notesSlide" Target="/ppt/notesSlides/notesSlide7.xml" Id="R79393dae14d646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1ac6759de45cb" /><Relationship Type="http://schemas.openxmlformats.org/officeDocument/2006/relationships/notesSlide" Target="/ppt/notesSlides/notesSlide8.xml" Id="R23a542cb08f540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4982cb922446e" /><Relationship Type="http://schemas.openxmlformats.org/officeDocument/2006/relationships/notesSlide" Target="/ppt/notesSlides/notesSlide9.xml" Id="R8b96dbc9af714a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8bcc71f2f4e20" /><Relationship Type="http://schemas.openxmlformats.org/officeDocument/2006/relationships/notesSlide" Target="/ppt/notesSlides/notesSlide10.xml" Id="Ree5001a585a649b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f1c68bcaa4b25" /><Relationship Type="http://schemas.openxmlformats.org/officeDocument/2006/relationships/notesSlide" Target="/ppt/notesSlides/notesSlide11.xml" Id="R881fede4538d4d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B2565-6086-4EA8-A89E-91516A2F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BABA1B-1668-42EC-9C04-0F651EED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436BB-96E0-4271-8F3C-F02C6B45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82FD3-9FFC-4B11-84B6-59F5F4260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campaign brief into a clear launch plan with prompts.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38467B-2748-4371-AF55-E1E813C8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552B9-1B9C-4DC8-9C3F-A546EFC0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BD0E6-0DA5-4597-ACED-D723B8C1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63D40F-C82A-4094-8A3B-645D5230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3174db2e84d8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100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692D5A-EBAD-45EF-B46E-72115408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BE224-1D29-4E11-8B39-31EF3347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5FAA8-0C09-4E0E-AB6F-6E425950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1E074-411F-4C5F-8A42-FDAB1267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F8FB9-D07E-43A7-A32E-79246D90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prompt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308E0-F513-4285-BD8F-1E40E7AB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CAF75-79E7-45DE-9DF3-8604673D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7BE55-0B99-4A79-80A6-2A8E5522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8CFD7E-8608-44F4-A29B-4F94ED3D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549B2-843B-4A00-96D1-2E996D2F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B3922-C985-45F3-980C-D12D192A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0F1510-F257-4533-A6F5-01B9C3CF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A56B9D-D1BA-4FD5-875F-B27462AA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audience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11180-56DD-4673-8CD2-AF51781E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AE4F70-E6E5-44EA-BE4A-3C5E398F4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30995F-417F-46F4-B524-483C9BFB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55074-3BF1-4259-9B95-B2B7CAA1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ad variations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5E4F7-D1A9-41DC-9AB7-F4C28EFC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52D2B6-E19B-46DE-B9FA-1620C635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5C2E6-923D-4D69-BE47-033891F5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6CB4B9-5CD7-4D5A-BA10-78A035BDA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20800841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24641-21FE-4A8C-81CA-0FE244C6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B3D84-78BD-4A4B-B6F1-945A14FB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4DBCF-2BDC-461C-A303-DE174F7F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B7D4B1-9656-4D82-8E02-87F2DF97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D3840-C4FE-4E88-BD5A-422C765E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Prompt-driven planning for a product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FC539-5D16-44B9-B71A-76E89E8C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55908-862A-4919-8BFC-43BC9587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35575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52C8BF-C2EA-42FF-B694-DF84C36C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05C48-A9D6-4224-9D99-394875E2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49B40-E52E-4961-9421-E1EAF77D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F8819-9EFC-44ED-A51F-520DAD9B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F45DA-9FDF-44B8-BC1D-314ED5EC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prompt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B8D74-E863-4AEB-8DCF-4C63524B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667AA7-C0FC-4802-B0FA-7C8F6BAA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3F5B37-7B18-4C13-B5FD-C7EA7F13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17032-866F-474B-9080-E0AFB8AE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prompt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2BC65-3B65-4807-88EB-D130F82E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01613-EA5A-4E82-BD2A-80AE1E44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839C5-538B-473D-A833-62EFD559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F7069-EE0B-40EF-9550-12C7B30D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199BFC-86C3-4405-9F49-9E065C88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planning for a product laun…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68ACC-F035-459F-B52F-37105DAB2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95F3B-C06E-4462-9F6A-81B29A3B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238E0-13F4-4723-9C0B-88DA7689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2046BD-FA2F-4394-B11C-2B9E61D0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7A20CF-54DC-43F4-97AC-10185A49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Approve final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3AA209-586C-446E-A5F5-10EDCA28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687513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D9D3B0-F881-4B47-8A63-CBBC0571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A0CC7-E31B-47CE-829D-321EE28F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229A4-92B4-450F-AF51-BEAF8E4C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42180B-402B-47A6-83FA-67BF6CB7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B62A3-5200-4106-B85F-85BDC67F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FFE1B-671F-4A81-B1FA-47C5C344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79EA7-792B-49B6-A943-93BEE93A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475F1-0F21-490E-A1A7-A3856FDA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AD2FF-1516-4918-B55F-F03A121B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BA972-D6BE-4554-848D-47C635D0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A93AEC-8388-47B1-90A5-4DB83DD4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CA979-CEFB-470F-A108-B3630855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98253D-F73C-44F4-A6B8-95817488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audience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2AE77-DA3C-4542-8CE2-8470D20D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9CDABF-0D28-4528-8912-EBF0A337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B4890-185C-4988-BE2E-B92E3764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378AC7-69B8-4831-9614-930CFA71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ad variations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FD5C1A-6377-4D62-8035-449A9986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70BE62-9FCB-47DF-AA90-04123BE2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65796-4C88-4437-827D-B2058160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A3632F-7968-44C1-A267-2F7BDF53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585C7E-3C98-48EB-9A86-B3AF0827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5C1842-2552-4124-87D8-1A387257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E9FD37-8C43-4687-97D4-3A9360E6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8D5B71-C6F3-4ABC-B0E0-3AB53FE2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copy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852B74-C0F7-499A-849A-7123049C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58188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B4AA87-0CEA-49D7-8F76-AC4546E20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4A81C-240E-4ED0-B7AA-EA2F60EA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6E802-E5A6-403B-8F6C-7FAADDEE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73D4A-2620-466A-B3F4-3B4F4E7C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AEBF1-6038-45C6-A821-5AD91314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prompt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C72DBB-022B-4CDA-B0D0-29FE953A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D4C58C-4D42-43C2-8EDE-1503EB97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FA6D91-EC7B-44AE-B26F-545E11A59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7F404-76F5-4A71-9FAE-4B15CDEC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brief is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F0FF9-3DBF-485A-B552-E56BD774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9A8AE0-AAD6-4544-9B9F-32B6F9C0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Drafts sound different from one channel to another.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97BEE-CFA0-4834-BA8B-D9966DF5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46A0A3-A2FB-4FF1-8D9F-60DC7ACF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cycles slow down the launch timeline.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DF2ED-138F-437B-A53C-0C46AF64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B449F-76B5-43FA-B814-10780976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75369-5261-4060-B0B8-FB73342B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33FCD-81A2-48E5-8227-315E4B9D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prompt set shapes the whole campaign direction.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1AC38-6516-4DD7-88F5-966DDF6D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8D011-6B1E-440B-BD48-63C94775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draft stays aligned with the same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F43CA4-D172-439D-84F0-2599C13B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548078-7FA9-4E13-AAF5-C7689AF3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Reviewing and revising becomes faster and clearer.</a:t>
            </a:r>
          </a:p>
        </p:txBody>
      </p:sp>
    </p:spTree>
    <p:extLst>
      <p:ext uri="{BB962C8B-B14F-4D97-AF65-F5344CB8AC3E}">
        <p14:creationId xmlns:p14="http://schemas.microsoft.com/office/powerpoint/2010/main" val="2739351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98219D-8F7F-402D-A08C-BCF6E34B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81A66-9067-4C64-9F51-FA61819C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7B03B8-C50F-475E-878D-833C45BD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E376AA-CB8A-454D-BDE1-0F2785DD8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11101-EEBB-4D4F-9900-3343F539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8D9AF-87C1-48C1-95D4-697940B8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97BC0-07A1-47E1-8AD9-B7823C1D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26F57-FAF5-4E9A-BEC5-67C5B4D8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A13BE-55BA-4C6B-A410-32A343EA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92C62C-7501-49CF-B446-6845741C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faster ways to turn a loose idea into usable campaign copy.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91D5A1-E213-4636-99E7-FC159070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ADC545-8992-4BB6-B519-7402D7D9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1D9171-43F9-4B46-9F18-CEF19444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B849F-2330-4C9F-BF15-35400C20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CF8BB-1B7E-49C2-A39E-32473B21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consistent messaging across ads, emails, and landing pages.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2808C-A9B4-4CE6-BD7D-12E5AA24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10B86-8626-4A34-A359-F0965087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B093EB-FC88-47A5-9443-7071CD74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73687C-5163-43B6-A314-907586DF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AE6758-C699-4D2D-AC95-5BBEAE60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review and approve the direction quickly.</a:t>
            </a:r>
          </a:p>
        </p:txBody>
      </p:sp>
    </p:spTree>
    <p:extLst>
      <p:ext uri="{BB962C8B-B14F-4D97-AF65-F5344CB8AC3E}">
        <p14:creationId xmlns:p14="http://schemas.microsoft.com/office/powerpoint/2010/main" val="17607951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8892E7-5793-46B4-B297-F1C2C349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4090B-EF9E-4EBC-9208-982DC777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32E67-F90C-45FA-86D3-B427FA0F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71F9B8-721F-4E20-BF83-0EAAE4F0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F5155-3215-44AD-A02C-031C47BD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71EA91-0D1A-4604-A23F-B777660C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02A763-541B-4E83-8C58-8D486526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17522-8349-49EC-8067-1700B663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1BBBC-8FF7-4653-AF50-D549FEDA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C3EDE7-8C32-4EC2-B696-224A64D0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E28384-76F3-4AF3-B664-21AF0FE2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80A03-752D-432F-B9A4-C2DD3402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E1B1D-31C3-4171-AB15-D60062B1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DF53B-BFAA-4FFA-B507-C6D223B8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CF1294-9350-4F01-A1AC-11E59DA8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1F9F58-D209-409A-855D-58FC22D0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740154-B6D7-40A8-B19E-6304192A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audience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4B8D2-8E14-4937-A305-938259BC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E315A7-7D4F-4E04-8AFE-A5D83182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58E976-2033-4AE3-8073-DB48A0B3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721DDA-4A2F-42BA-971A-4DDECB5B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6B5B4D-15B4-45CF-B3DD-039EA0D4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4A248A-0C69-4C8D-9A6B-8075A118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ad variations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7CC547-42FA-4106-A8CC-795D97DD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899E7A-9E9A-436C-9E72-052AAFAB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61C1E3-39FF-47DC-AFDC-E06C8101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747870-F2E6-4EE2-925C-7FE5D5F1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A20327-6608-42A0-90FC-5162344A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BEA8B5-05A0-4707-97C0-2969CF5B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8731062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B172D9-929F-4E2C-9B32-854D83D0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C4CB6-79B6-42F3-95A3-958A46A4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9F246-1E97-45A5-8987-EF585991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D72BA-A959-48D7-8BED-8BFB131E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A9990-5BBB-403C-A679-3D2B869F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prompt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A728E-1B7D-4F1B-BAEC-BC6B913A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12E38-E090-4679-8F6C-2F8C0679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117A3-0E48-4F2A-8B78-619836E91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prompt set help a team shape a launch brief into consistent copy?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FD77B-7428-4473-A23D-7DB33858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9F374-E2D5-4C35-A051-F5A96A86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AB3CC6-5931-4BFE-917E-1B31033D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8EA3A-D8C7-4921-A93B-497317E0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audience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497AB-0D42-4912-AE81-04C49399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BDDA2-B420-4C3E-923D-D8245149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88603-D2FE-4F07-8B8A-999789C3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ad variations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BB27D-BED8-44BF-AE65-6F4AE7AC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EF5F41-9BB1-4BD3-83FB-E6304505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87844-99EE-404A-A68B-C76DD95A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copy</a:t>
            </a:r>
          </a:p>
        </p:txBody>
      </p:sp>
    </p:spTree>
    <p:extLst>
      <p:ext uri="{BB962C8B-B14F-4D97-AF65-F5344CB8AC3E}">
        <p14:creationId xmlns:p14="http://schemas.microsoft.com/office/powerpoint/2010/main" val="8864185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A5FF50-D736-420C-9EEA-7AF4CBFC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48EAB-9932-4A8A-ABCA-83AECA35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42EF1D-D694-4B8E-AC63-6E35EA10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B2142-CB6F-444F-BC1E-DC7D1595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078CF1-B0EA-46E8-A161-4A03758D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prompt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B87E1-3D35-4A35-8403-3F92BD5B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582BB-14F0-477A-81A9-9ABDE0B1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58BA5-E009-4355-9FC6-142A551A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A2A83-9290-41EE-8F43-FE43334E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38321-CFE3-48FD-8AB9-07115583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C727F-2E40-408D-97C3-B0C299F8D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43C2E-3A10-4D4E-8142-1AD14C26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4E4883-962A-4CE3-986F-104F8769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26161-4709-4E40-9A06-65B964A2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audience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5BBD88-E69C-49BF-9D46-C4F72487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929CD8-4FFD-448B-A532-10E58394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A014C-562E-422D-B243-06AA93DB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D36027-C103-4834-AA8C-134EC1AF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14776-9C9D-42C6-9D43-C6FB14A6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ad variations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921CD6-403F-482E-AB7F-9CC5541DB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F75E07-60C3-40A2-915F-7C48BEF6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8953A2-D7E8-463D-B483-1C271DE2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701327-0E63-4907-B505-46466496D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226718-9AA2-43B0-960C-53FCB62F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copy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2170CB-CF49-4C2A-A4F2-5C4CB6169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54840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F738E7-26DF-4E37-B021-B3B12B49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3423F-643B-48A8-A5FC-698E7BB3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E72C63-7341-40FA-BE63-5DC20842B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 to launch-ready direction.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D1802-5B2D-4177-8D3E-017D88BC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9E48D-1C37-4499-BDE3-94AC521D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348C9F-C4F3-437D-9339-BB82D9D3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C2F11-D6B5-4549-ACD4-D0A03D83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179966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2026-10-01T23:11:05.5780000Z</dcterms:created>
  <dcterms:modified xsi:type="dcterms:W3CDTF">2026-10-01T23:11:05.5780000Z</dcterms:modified>
</coreProperties>
</file>