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638f59fed44975" /><Relationship Type="http://schemas.openxmlformats.org/officeDocument/2006/relationships/extended-properties" Target="/docProps/app.xml" Id="Rb1d1ca90db654c67" /><Relationship Type="http://schemas.openxmlformats.org/officeDocument/2006/relationships/officeDocument" Target="/ppt/presentation.xml" Id="R92e5cce245cc47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79756202bc4863"/>
  </p:sldMasterIdLst>
  <p:notesMasterIdLst>
    <p:notesMasterId xmlns:r="http://schemas.openxmlformats.org/officeDocument/2006/relationships" r:id="Rc5572fb713b54928"/>
  </p:notesMasterIdLst>
  <p:sldIdLst>
    <p:sldId xmlns:r="http://schemas.openxmlformats.org/officeDocument/2006/relationships" id="256" r:id="Reccc77c7ef8a4078"/>
    <p:sldId xmlns:r="http://schemas.openxmlformats.org/officeDocument/2006/relationships" id="257" r:id="Re14007e34ee84a77"/>
    <p:sldId xmlns:r="http://schemas.openxmlformats.org/officeDocument/2006/relationships" id="258" r:id="R54c3b58b19174368"/>
    <p:sldId xmlns:r="http://schemas.openxmlformats.org/officeDocument/2006/relationships" id="259" r:id="Rc45e61c3eff84200"/>
    <p:sldId xmlns:r="http://schemas.openxmlformats.org/officeDocument/2006/relationships" id="260" r:id="R9e5f2ac91d7b41c7"/>
    <p:sldId xmlns:r="http://schemas.openxmlformats.org/officeDocument/2006/relationships" id="261" r:id="Re26b356e44114a76"/>
    <p:sldId xmlns:r="http://schemas.openxmlformats.org/officeDocument/2006/relationships" id="262" r:id="Rc5f1541cb38d4e21"/>
    <p:sldId xmlns:r="http://schemas.openxmlformats.org/officeDocument/2006/relationships" id="263" r:id="Rfebb60e33fb542e3"/>
    <p:sldId xmlns:r="http://schemas.openxmlformats.org/officeDocument/2006/relationships" id="264" r:id="R4a79de2b7cd04cc8"/>
    <p:sldId xmlns:r="http://schemas.openxmlformats.org/officeDocument/2006/relationships" id="265" r:id="Rcbe12cd1cafb4fe7"/>
    <p:sldId xmlns:r="http://schemas.openxmlformats.org/officeDocument/2006/relationships" id="266" r:id="Rd79f20974db247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4585a5a9514217" /><Relationship Type="http://schemas.openxmlformats.org/officeDocument/2006/relationships/slideMaster" Target="/ppt/slideMasters/slideMaster1.xml" Id="Rad79756202bc4863" /><Relationship Type="http://schemas.openxmlformats.org/officeDocument/2006/relationships/notesMaster" Target="/ppt/notesMasters/notesMaster1.xml" Id="Rc5572fb713b54928" /><Relationship Type="http://schemas.openxmlformats.org/officeDocument/2006/relationships/presProps" Target="/ppt/presProps.xml" Id="R2ea63609d40b4bcb" /><Relationship Type="http://schemas.openxmlformats.org/officeDocument/2006/relationships/tableStyles" Target="/ppt/tableStyles.xml" Id="R8bf34d2440dd432a" /><Relationship Type="http://schemas.openxmlformats.org/officeDocument/2006/relationships/slide" Target="/ppt/slides/slide1.xml" Id="Reccc77c7ef8a4078" /><Relationship Type="http://schemas.openxmlformats.org/officeDocument/2006/relationships/slide" Target="/ppt/slides/slide2.xml" Id="Re14007e34ee84a77" /><Relationship Type="http://schemas.openxmlformats.org/officeDocument/2006/relationships/slide" Target="/ppt/slides/slide3.xml" Id="R54c3b58b19174368" /><Relationship Type="http://schemas.openxmlformats.org/officeDocument/2006/relationships/slide" Target="/ppt/slides/slide4.xml" Id="Rc45e61c3eff84200" /><Relationship Type="http://schemas.openxmlformats.org/officeDocument/2006/relationships/slide" Target="/ppt/slides/slide5.xml" Id="R9e5f2ac91d7b41c7" /><Relationship Type="http://schemas.openxmlformats.org/officeDocument/2006/relationships/slide" Target="/ppt/slides/slide6.xml" Id="Re26b356e44114a76" /><Relationship Type="http://schemas.openxmlformats.org/officeDocument/2006/relationships/slide" Target="/ppt/slides/slide7.xml" Id="Rc5f1541cb38d4e21" /><Relationship Type="http://schemas.openxmlformats.org/officeDocument/2006/relationships/slide" Target="/ppt/slides/slide8.xml" Id="Rfebb60e33fb542e3" /><Relationship Type="http://schemas.openxmlformats.org/officeDocument/2006/relationships/slide" Target="/ppt/slides/slide9.xml" Id="R4a79de2b7cd04cc8" /><Relationship Type="http://schemas.openxmlformats.org/officeDocument/2006/relationships/slide" Target="/ppt/slides/slide10.xml" Id="Rcbe12cd1cafb4fe7" /><Relationship Type="http://schemas.openxmlformats.org/officeDocument/2006/relationships/slide" Target="/ppt/slides/slide11.xml" Id="Rd79f20974db247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3933dfc3224a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83b53d115c42af" /><Relationship Type="http://schemas.openxmlformats.org/officeDocument/2006/relationships/notesMaster" Target="/ppt/notesMasters/notesMaster1.xml" Id="Rabb60fd7bd9146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707dd71dca46a7" /><Relationship Type="http://schemas.openxmlformats.org/officeDocument/2006/relationships/notesMaster" Target="/ppt/notesMasters/notesMaster1.xml" Id="R813d50024a1b4e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a44bfa52874ca7" /><Relationship Type="http://schemas.openxmlformats.org/officeDocument/2006/relationships/notesMaster" Target="/ppt/notesMasters/notesMaster1.xml" Id="Rcea7bfcf74ee46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a76681a55a4ae5" /><Relationship Type="http://schemas.openxmlformats.org/officeDocument/2006/relationships/notesMaster" Target="/ppt/notesMasters/notesMaster1.xml" Id="R7f2839c96f7841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c3f80d25494756" /><Relationship Type="http://schemas.openxmlformats.org/officeDocument/2006/relationships/notesMaster" Target="/ppt/notesMasters/notesMaster1.xml" Id="Rda640c40698844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8b9c24202c4780" /><Relationship Type="http://schemas.openxmlformats.org/officeDocument/2006/relationships/notesMaster" Target="/ppt/notesMasters/notesMaster1.xml" Id="R1433f47772b040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e85951258e495c" /><Relationship Type="http://schemas.openxmlformats.org/officeDocument/2006/relationships/notesMaster" Target="/ppt/notesMasters/notesMaster1.xml" Id="R89bd5df42b214d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7a0114343841b9" /><Relationship Type="http://schemas.openxmlformats.org/officeDocument/2006/relationships/notesMaster" Target="/ppt/notesMasters/notesMaster1.xml" Id="R1f42dd2b246d42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54d3f5b5164636" /><Relationship Type="http://schemas.openxmlformats.org/officeDocument/2006/relationships/notesMaster" Target="/ppt/notesMasters/notesMaster1.xml" Id="R35e7409ca08348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8fd479647b43af" /><Relationship Type="http://schemas.openxmlformats.org/officeDocument/2006/relationships/notesMaster" Target="/ppt/notesMasters/notesMaster1.xml" Id="R2ea3110f5dd64f3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a241b17796449f" /><Relationship Type="http://schemas.openxmlformats.org/officeDocument/2006/relationships/notesMaster" Target="/ppt/notesMasters/notesMaster1.xml" Id="Ra16716cb2f6048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4ed3d1d48842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3057614514480f" /><Relationship Type="http://schemas.openxmlformats.org/officeDocument/2006/relationships/slideLayout" Target="/ppt/slideLayouts/slideLayout1.xml" Id="R17daaf81378a4c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daaf81378a4c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97f6d380104a34" /><Relationship Type="http://schemas.openxmlformats.org/officeDocument/2006/relationships/image" Target="/ppt/media/image.png" Id="R59180a64c1304d63" /><Relationship Type="http://schemas.openxmlformats.org/officeDocument/2006/relationships/notesSlide" Target="/ppt/notesSlides/notesSlide1.xml" Id="Re4039ca621b347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bb05662114a23" /><Relationship Type="http://schemas.openxmlformats.org/officeDocument/2006/relationships/notesSlide" Target="/ppt/notesSlides/notesSlide2.xml" Id="R51817cd976da49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2a080e87154475" /><Relationship Type="http://schemas.openxmlformats.org/officeDocument/2006/relationships/notesSlide" Target="/ppt/notesSlides/notesSlide3.xml" Id="R50322c95a5084b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562e7372c4279" /><Relationship Type="http://schemas.openxmlformats.org/officeDocument/2006/relationships/notesSlide" Target="/ppt/notesSlides/notesSlide4.xml" Id="Ra43a2a40335949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65a1841e54c4b" /><Relationship Type="http://schemas.openxmlformats.org/officeDocument/2006/relationships/notesSlide" Target="/ppt/notesSlides/notesSlide5.xml" Id="R8ae1eddb717b4d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16a6b9e324546" /><Relationship Type="http://schemas.openxmlformats.org/officeDocument/2006/relationships/notesSlide" Target="/ppt/notesSlides/notesSlide6.xml" Id="Re40cf725dcd348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ec32071a4444d7" /><Relationship Type="http://schemas.openxmlformats.org/officeDocument/2006/relationships/notesSlide" Target="/ppt/notesSlides/notesSlide7.xml" Id="Rd358a711af0044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4085a968b4e1e" /><Relationship Type="http://schemas.openxmlformats.org/officeDocument/2006/relationships/notesSlide" Target="/ppt/notesSlides/notesSlide8.xml" Id="R59545109a69645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6ef19ef7242c0" /><Relationship Type="http://schemas.openxmlformats.org/officeDocument/2006/relationships/notesSlide" Target="/ppt/notesSlides/notesSlide9.xml" Id="R7ec164e1f3cc45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1cafa6266e4889" /><Relationship Type="http://schemas.openxmlformats.org/officeDocument/2006/relationships/notesSlide" Target="/ppt/notesSlides/notesSlide10.xml" Id="R26ed6ce433f342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310370ae7469e" /><Relationship Type="http://schemas.openxmlformats.org/officeDocument/2006/relationships/notesSlide" Target="/ppt/notesSlides/notesSlide11.xml" Id="Rbe4d6730e6da4d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F873AF-F211-467C-9818-EB86F1BD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47E786-295F-4E72-A740-FDD2B3AD7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190B4-1C4E-4D94-9215-600B5204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Prompts For Lesson Planning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F4AC3D-0082-424D-BC3A-6BA1C082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AI prompts to turn a unit on ecosystems into a clear, engaging week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0F320-73A6-47C6-9259-975310DE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3416F-3C5B-4109-BB42-DDF11519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DA474-1F48-4E6F-8F05-CDAA22C2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73471-B19B-4B87-A078-0010F1A7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80a64c1304d6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01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515591-58B6-4C07-BB63-3B940C89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9ACC0-A0B7-48F4-A94C-59FA7537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F04C8F-D4AC-4541-8774-C684E181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C7E2B-DBA0-45FC-8084-021A9851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C8054-928D-45E0-8128-CD107D94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prompts for lesson planning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A3DC4-31B6-41D1-97AF-B59EB2A9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BFC77E-8F38-4422-BC87-F2B60B43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E415A0-6F74-47C3-AD2D-8ABDA553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EA6E1-839B-4AE4-A5BF-A340970F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F04A63-19AE-4122-9543-D98D11E9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D74E7F-89FD-460D-870C-AF552F85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E325E-2C88-4611-893C-51AA0311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949CF6-5D88-493C-803D-D32D958E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 warm-up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4E3E8C-6CA3-420B-9FFD-1113CA8D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CCF654-81C1-456A-B8AD-E04C915E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4100E9-F187-4426-84B2-6DEB0E72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Activities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0B513D-63D9-41FF-94A5-CAA36929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guided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61D7DB-04B9-4DAD-A875-D2958140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08CCF1-5F7C-4960-AD4F-F66593A7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6B3B81-86D2-4F8E-B66D-F3D7081C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&amp; Adjust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372914-5346-4E0C-84C7-3413AE93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</p:spTree>
    <p:extLst>
      <p:ext uri="{BB962C8B-B14F-4D97-AF65-F5344CB8AC3E}">
        <p14:creationId xmlns:p14="http://schemas.microsoft.com/office/powerpoint/2010/main" val="1623116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5D6E1-669F-4C12-8FA5-14FF3F8F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6E141F-2738-4AEC-B7A4-A62E1105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CDFA2C-D82D-4F8B-8ACA-FD2F1073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44A58B-3EDE-4F3D-906C-71D191E4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D4BC6-16CA-4655-97E0-E7139916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helps shape a focused lesson plan from topic to activities.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3F767-835D-4BCD-A72C-7CAEB648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5ED35-72FD-4239-9F0B-776BEF5A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9774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F547E3-6EDF-40CF-A134-1D6F6FBE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EB252-BA15-4B3F-A7E6-226DB1C5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F9C8D-E5BB-4F62-B116-96D2ED1A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A2E6B-8127-46B2-98BC-6C7E9D28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7F14C-B2CB-4CF9-A753-2187E878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prompts for lesson planning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622FD3-06A3-4A04-974D-9D30B0D6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8E49E-92F3-4789-B73D-B4EE3168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16B2D-A204-40BC-9841-81C4FA97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3DB7AA-D4BC-484C-BE92-63785312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prompts for lesson planning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7C789-93B3-4DF9-AC75-4976C643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16509-A0EE-4F0E-A7D0-AD6B9BA3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B106DA-EA87-4C10-A176-9D0AC670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598396-4947-49CC-8587-A51F9E30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77E5E9-C009-458E-95AE-135D0FDC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focused lesson plan from…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28991-B2C9-4E57-A323-FB14826E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321709-B958-4E25-8C2B-083326F4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1C8E2-1281-44CC-8A69-E9A9A440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848B3-8D24-449D-B4CE-2812667A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E7B75-1405-4D5E-BA43-22D1B8EA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Refine for class needs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B3A258-E13A-4ECB-9448-C4596052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47251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0C2FEF-3743-4065-A8B7-52A30E1A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B3CAC-75D6-4978-A07D-6731A02A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67C1A-9041-4AC2-ACD9-5741C0C9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84D28-9391-4872-A8F3-EAA80281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82103-4ABA-42FE-B94A-A84B0F9D2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A301B-0C56-4481-990F-7F7FF161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CE027-AD61-4CC0-9FDE-68AE677A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E0BBEB-877F-4A1D-955A-AB2F0359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029BB-06AD-49E8-9370-BE55CB33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426A8-A835-45E1-9B60-F0A5A181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F5E9C-8E2E-486A-BED8-79FC0C06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CEA84-2464-45D7-BFBB-E3DC574DF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37C85-6F3B-4F0A-A02A-F09CDA72D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a warm-up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2FCDE-DC2F-4F7D-AB30-68006075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561C7-F8DC-40E8-B143-8BC893AF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B6EA7-4C3A-40D5-A29C-9604E4D7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03F576-2D52-435B-8C37-B7F454C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guided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EE84AA-987E-42BE-81AA-32AC2549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08FBF-19E9-414D-962E-ABF42F87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5ADE6D-87CA-4C7A-9A97-3033F60C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0B4B25-0114-460C-B3F3-C3B93AD3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FA96A4-4F1E-44A7-9957-A28ABBDC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DBA990-1CC9-4FEA-8EC2-DB1D4B3A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FCBA7A-8281-4D60-B6B9-23663B35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B20E52-0366-45A8-9DCE-B2FA7DC0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class needs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40222C-6A11-4FAD-A262-174B115B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81174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B2CE39-C585-426C-A3C7-53EC5A3D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99F5C-96BA-4A50-97B2-4779ABD2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94661-710F-449E-A39E-8140A8ED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1A31E-1B24-4030-B6EE-CF6B5581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882D4-4FCB-4B7B-98A2-1B1C80B8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prompts for lesson planning: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5C499-1DB5-4D8C-AD9F-4E3DC694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59AA44-D5A7-4CAC-BE06-34FEE345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5C6BC-8FEE-4C9E-8540-F638A599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CCBDC0-C252-4445-A024-66EB36ED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ideas stay too broad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4B83D3-B2D1-4A59-A393-5F19CA7C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941951-5BB6-4CF6-876E-AA3ADD8C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do not match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6F2C5-EA21-47B6-975F-7FB68242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70956C-30C3-4FCF-A351-4F21DFF7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Planning takes too many drafts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196E59-09EF-455B-B863-CD2A0CC6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067E2-2E86-43EC-AC49-8D2F4E36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AFF018-C4FB-4AA2-9FF7-D0E05E94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C0B04B-B86F-4D62-989F-0C8C0769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prompt leads to a clear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95A95-D8CD-4C15-AF6C-A4CE4BFA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31F0C5-2392-4CDB-AD3A-6B8C9A2F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flows from intro to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95EB3-5DAE-4B6F-BE70-AA86157F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6D4A4C-4992-4D3A-83BA-39DA0436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Planning feels faster and more organized</a:t>
            </a:r>
          </a:p>
        </p:txBody>
      </p:sp>
    </p:spTree>
    <p:extLst>
      <p:ext uri="{BB962C8B-B14F-4D97-AF65-F5344CB8AC3E}">
        <p14:creationId xmlns:p14="http://schemas.microsoft.com/office/powerpoint/2010/main" val="4241461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AA9FEE-541A-4B23-BAFE-4097E563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05F32-7118-4FA4-8DEA-F3683743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C867DF-C0F8-4B6A-B259-9216481B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28494-B1BD-4771-959B-3601237A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E4BAD-1E43-45B3-89B8-F88F281E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080D83-B154-462F-8F49-326C919C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3F443-6B22-4068-9018-D7C6015C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A3A1D-10A6-46FB-891A-821F5173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B13F3-7A82-43CA-BA10-3E1C0DB0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9636F-4EF0-442D-9707-8523E667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ways to turn a topic into a structured lesson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511F6-7257-4233-A1E6-004FEB97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E276DB-D026-44DB-BEB7-E9CF0099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DBE6C-7CDC-4447-B3F0-C6F37BBA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B89F14-E51E-4E0E-BCEB-4C15C6C9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INSTRUCTIONAL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6A5525-1915-434A-8B4D-C2464309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for training staff on prompt-based planning.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4AA4B7-DDF1-44AF-8C27-5F273D62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FB48E1-6852-4BEC-BAE5-0E1100F5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38D108-464B-4AD8-A130-E5DCA86B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3F742-524B-4106-9F1F-8820B87E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EDUCATORS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E3D59A-9651-47DE-A98A-821B694C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model for organizing lessons with less guesswork.</a:t>
            </a:r>
          </a:p>
        </p:txBody>
      </p:sp>
    </p:spTree>
    <p:extLst>
      <p:ext uri="{BB962C8B-B14F-4D97-AF65-F5344CB8AC3E}">
        <p14:creationId xmlns:p14="http://schemas.microsoft.com/office/powerpoint/2010/main" val="9433180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4DE3168-63D6-4DCF-96BD-6285D869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070DCF-0709-4085-B110-E6388CF0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B687A-498B-4B2F-8941-7136799D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3AAFF-F58E-4AE8-BF69-8AA0445E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39BB3-8BF2-4A5D-A60B-79E87868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B0DC1-BE1B-499F-8018-D381D0B5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294B5-A505-4376-8214-DEC7AF3E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8281E5-2991-49DD-B658-EBE25122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10B7C-58C6-41FE-93D3-130EFF3B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624D1-02A9-4982-8854-1938149F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447034-B7A6-496C-BEE9-D0113DBF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lesson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12771-DE2A-43BE-ADAB-E9973624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CEE9F2-D656-4578-B642-77C5DEED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2ED37-9E6E-4ED8-BDBA-9A26408F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B9D752-344D-40C3-B5E3-F8BF5A8A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CD739-7069-475B-AD34-60149215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8C75D-D94D-4ABC-9443-E9CD3970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a warm-up prompt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F6C0EF-3B8D-440D-9370-4CA14CCE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AD9BD8-F67E-4E30-B1DB-8EFB7FAD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62A2BB-807D-44F9-B7D9-0D730AD5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0657AF-7B05-465C-974E-36345D18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151C49-39B1-4769-A880-98D91CB47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59C24D-2738-4F61-BE61-5EC7D968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guided practice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247561-7B16-4542-B71B-DB8D904B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1AC079-4F94-4FD9-9246-1B4D2030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B1CE9F-0516-4D13-ADF5-81CA566D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F68B05-62D8-47AF-8BD0-C74E9189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EA4E9E-2BAE-4AFA-BBAE-665A4CDF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DD0735-D8A9-4BD2-8759-C9E0F43E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</p:spTree>
    <p:extLst>
      <p:ext uri="{BB962C8B-B14F-4D97-AF65-F5344CB8AC3E}">
        <p14:creationId xmlns:p14="http://schemas.microsoft.com/office/powerpoint/2010/main" val="2610325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EBDCE9-8D0C-4130-AA2B-89507629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B1068-881B-4426-AC6C-B45823DA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91FC5-B9A4-43FA-9ED8-1F4FE715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5C8BC-6C7E-4B7A-837D-C1A65F8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D6C3C-F8A5-4DE2-A4BF-63FDA57F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prompts for lesson planning: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6BCC4-1E9B-4EE8-976B-943D2AC1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F36B2-B505-4E58-B403-487721C7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899224-E1EA-4A80-96AA-B16E0500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27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use prompts to plan a stronger ecosystems lesson for her fifth graders?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A03B0-C737-4F0C-BDC7-DA3933D9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A6928-5F62-44BE-AC34-422EC1D7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2D7FB2-C263-4A29-AE52-1A18A07E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09DA09-CC6F-4BB2-BF5B-36CCDB00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a warm-up prompt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76BFE-6037-449B-80B1-532F5C8A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6D61A-3945-40CD-8886-D093A657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546893-6ADF-4FCB-9A1A-23B0BE2F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guided practice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0BBA86-3418-4A4B-8922-CCCA3073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9A0D9-9A54-4F70-9B2F-A704BEFD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C35D1F-7014-43C1-BA26-28862FDE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class needs</a:t>
            </a:r>
          </a:p>
        </p:txBody>
      </p:sp>
    </p:spTree>
    <p:extLst>
      <p:ext uri="{BB962C8B-B14F-4D97-AF65-F5344CB8AC3E}">
        <p14:creationId xmlns:p14="http://schemas.microsoft.com/office/powerpoint/2010/main" val="9601400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0EA91D-5A7E-4CEA-8329-DE869D57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3E286-180D-45CD-8B8D-426F4386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F2B8B-1F15-4366-8519-411EBF7E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47AEC9-EC0C-4DDA-A055-9C32A4EE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C0E6C-E66C-4FFE-B708-A44D625E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prompts for lesson planning: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2D4A6-E5BA-4935-93E9-3C894E35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31CE9-248F-4F8A-B11F-E628D7CF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F99FC-D85C-4D0D-A791-D4AD18DD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61FFB5-10F5-4E84-A281-D99A810B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7D65DC-4261-4CB8-9F78-351FFAC1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19CC7D-658E-4793-8CCE-4F23A7EF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13DFC8-677B-4A2C-85AC-480F7933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1F22F9-07F5-4710-927A-F4C52380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B28237-7455-4FD3-9F20-67A9178F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a warm-up prompt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F699A2-DD2D-462E-A61D-46BDCC05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864395-0C3C-49DA-8FB7-87F50395F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8645F-E5CB-483C-8D0A-E97D5EE4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69F627-20F1-433D-882B-7A1B0091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63B982-515C-41F8-B323-F0874300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guided practice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8E99F6-D6FA-475D-87F9-B82B3B6B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4FE76C-C6BF-4A15-BA68-162B58F1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58FFD-06F2-4715-925D-918AA5DEB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60CB81-071C-4955-B596-5C38FAE3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D7B712-C176-4299-BC49-06E8DCBC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class needs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34C420-E5E6-41AD-9B7A-484C21A5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770564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DD135-0ED8-4A3A-82EE-8A74AE90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11668-5117-4974-99F7-7D21CA45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6BD64-AAF2-41C0-83D7-2FB74246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ready-to-teach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EB77E7-E7B8-4599-B4CC-A381A820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29F90-5D9C-4BCB-97F1-8B80E5E8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D8B07-7BDF-450C-8921-39AF5D7C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139B8-2D6A-4CAB-816F-99B298A9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454783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2026-10-01T21:06:02.9390000Z</dcterms:created>
  <dcterms:modified xsi:type="dcterms:W3CDTF">2026-10-01T21:06:02.9390000Z</dcterms:modified>
</coreProperties>
</file>