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19f47ff3dc4d74" /><Relationship Type="http://schemas.openxmlformats.org/officeDocument/2006/relationships/extended-properties" Target="/docProps/app.xml" Id="R5410c845f3404104" /><Relationship Type="http://schemas.openxmlformats.org/officeDocument/2006/relationships/officeDocument" Target="/ppt/presentation.xml" Id="R5c71a11bd2a64e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61614878c434e0a"/>
  </p:sldMasterIdLst>
  <p:notesMasterIdLst>
    <p:notesMasterId xmlns:r="http://schemas.openxmlformats.org/officeDocument/2006/relationships" r:id="R4c851515a3ff407d"/>
  </p:notesMasterIdLst>
  <p:sldIdLst>
    <p:sldId xmlns:r="http://schemas.openxmlformats.org/officeDocument/2006/relationships" id="256" r:id="R36d066ae1c814c24"/>
    <p:sldId xmlns:r="http://schemas.openxmlformats.org/officeDocument/2006/relationships" id="257" r:id="R8ed918452a104a12"/>
    <p:sldId xmlns:r="http://schemas.openxmlformats.org/officeDocument/2006/relationships" id="258" r:id="Rd1282cf136da4ffc"/>
    <p:sldId xmlns:r="http://schemas.openxmlformats.org/officeDocument/2006/relationships" id="259" r:id="R04251673b91a4f17"/>
    <p:sldId xmlns:r="http://schemas.openxmlformats.org/officeDocument/2006/relationships" id="260" r:id="R64a829907b5b45ee"/>
    <p:sldId xmlns:r="http://schemas.openxmlformats.org/officeDocument/2006/relationships" id="261" r:id="R6d0cf6874f2a40f0"/>
    <p:sldId xmlns:r="http://schemas.openxmlformats.org/officeDocument/2006/relationships" id="262" r:id="Rc2180aa03df64d1b"/>
    <p:sldId xmlns:r="http://schemas.openxmlformats.org/officeDocument/2006/relationships" id="263" r:id="Rd57defaf9a354fb2"/>
    <p:sldId xmlns:r="http://schemas.openxmlformats.org/officeDocument/2006/relationships" id="264" r:id="Ra94140799f954375"/>
    <p:sldId xmlns:r="http://schemas.openxmlformats.org/officeDocument/2006/relationships" id="265" r:id="R710d4834df0f4605"/>
    <p:sldId xmlns:r="http://schemas.openxmlformats.org/officeDocument/2006/relationships" id="266" r:id="Rc65a8414f05640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22be31692be4821" /><Relationship Type="http://schemas.openxmlformats.org/officeDocument/2006/relationships/slideMaster" Target="/ppt/slideMasters/slideMaster1.xml" Id="Ra61614878c434e0a" /><Relationship Type="http://schemas.openxmlformats.org/officeDocument/2006/relationships/notesMaster" Target="/ppt/notesMasters/notesMaster1.xml" Id="R4c851515a3ff407d" /><Relationship Type="http://schemas.openxmlformats.org/officeDocument/2006/relationships/presProps" Target="/ppt/presProps.xml" Id="Ra440a00b25494a97" /><Relationship Type="http://schemas.openxmlformats.org/officeDocument/2006/relationships/tableStyles" Target="/ppt/tableStyles.xml" Id="R603c040d13c04217" /><Relationship Type="http://schemas.openxmlformats.org/officeDocument/2006/relationships/slide" Target="/ppt/slides/slide1.xml" Id="R36d066ae1c814c24" /><Relationship Type="http://schemas.openxmlformats.org/officeDocument/2006/relationships/slide" Target="/ppt/slides/slide2.xml" Id="R8ed918452a104a12" /><Relationship Type="http://schemas.openxmlformats.org/officeDocument/2006/relationships/slide" Target="/ppt/slides/slide3.xml" Id="Rd1282cf136da4ffc" /><Relationship Type="http://schemas.openxmlformats.org/officeDocument/2006/relationships/slide" Target="/ppt/slides/slide4.xml" Id="R04251673b91a4f17" /><Relationship Type="http://schemas.openxmlformats.org/officeDocument/2006/relationships/slide" Target="/ppt/slides/slide5.xml" Id="R64a829907b5b45ee" /><Relationship Type="http://schemas.openxmlformats.org/officeDocument/2006/relationships/slide" Target="/ppt/slides/slide6.xml" Id="R6d0cf6874f2a40f0" /><Relationship Type="http://schemas.openxmlformats.org/officeDocument/2006/relationships/slide" Target="/ppt/slides/slide7.xml" Id="Rc2180aa03df64d1b" /><Relationship Type="http://schemas.openxmlformats.org/officeDocument/2006/relationships/slide" Target="/ppt/slides/slide8.xml" Id="Rd57defaf9a354fb2" /><Relationship Type="http://schemas.openxmlformats.org/officeDocument/2006/relationships/slide" Target="/ppt/slides/slide9.xml" Id="Ra94140799f954375" /><Relationship Type="http://schemas.openxmlformats.org/officeDocument/2006/relationships/slide" Target="/ppt/slides/slide10.xml" Id="R710d4834df0f4605" /><Relationship Type="http://schemas.openxmlformats.org/officeDocument/2006/relationships/slide" Target="/ppt/slides/slide11.xml" Id="Rc65a8414f05640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a8e0c30b3145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6aff3a2d274486" /><Relationship Type="http://schemas.openxmlformats.org/officeDocument/2006/relationships/notesMaster" Target="/ppt/notesMasters/notesMaster1.xml" Id="Rf11e9bd4f95242f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ac5145721bc4d60" /><Relationship Type="http://schemas.openxmlformats.org/officeDocument/2006/relationships/notesMaster" Target="/ppt/notesMasters/notesMaster1.xml" Id="R5a29ca7320694d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f2004367a34f42" /><Relationship Type="http://schemas.openxmlformats.org/officeDocument/2006/relationships/notesMaster" Target="/ppt/notesMasters/notesMaster1.xml" Id="R6fbd84bc70f249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d2955ba3fa7416e" /><Relationship Type="http://schemas.openxmlformats.org/officeDocument/2006/relationships/notesMaster" Target="/ppt/notesMasters/notesMaster1.xml" Id="R241fe55f80c04b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c3fa36d78814565" /><Relationship Type="http://schemas.openxmlformats.org/officeDocument/2006/relationships/notesMaster" Target="/ppt/notesMasters/notesMaster1.xml" Id="Raf1faabb16af465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0bfec23ffb4cc7" /><Relationship Type="http://schemas.openxmlformats.org/officeDocument/2006/relationships/notesMaster" Target="/ppt/notesMasters/notesMaster1.xml" Id="R631ed1bb2473486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4558c752f94268" /><Relationship Type="http://schemas.openxmlformats.org/officeDocument/2006/relationships/notesMaster" Target="/ppt/notesMasters/notesMaster1.xml" Id="R5f9a81a53c7749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186a3790054850" /><Relationship Type="http://schemas.openxmlformats.org/officeDocument/2006/relationships/notesMaster" Target="/ppt/notesMasters/notesMaster1.xml" Id="Rea55db1d76094cd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b0c333fc61041b5" /><Relationship Type="http://schemas.openxmlformats.org/officeDocument/2006/relationships/notesMaster" Target="/ppt/notesMasters/notesMaster1.xml" Id="R39b937898a3d4aa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d6ef00c75d409f" /><Relationship Type="http://schemas.openxmlformats.org/officeDocument/2006/relationships/notesMaster" Target="/ppt/notesMasters/notesMaster1.xml" Id="R2c9b17d3e34d428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6755f921f14b2c" /><Relationship Type="http://schemas.openxmlformats.org/officeDocument/2006/relationships/notesMaster" Target="/ppt/notesMasters/notesMaster1.xml" Id="Rcc7a666d43be45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ec2dcf3634486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b93281d301407a" /><Relationship Type="http://schemas.openxmlformats.org/officeDocument/2006/relationships/slideLayout" Target="/ppt/slideLayouts/slideLayout1.xml" Id="R5e06519aa12343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06519aa12343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4d1b31d334f17" /><Relationship Type="http://schemas.openxmlformats.org/officeDocument/2006/relationships/image" Target="/ppt/media/image.png" Id="Rb8f7c161fd9b4995" /><Relationship Type="http://schemas.openxmlformats.org/officeDocument/2006/relationships/notesSlide" Target="/ppt/notesSlides/notesSlide1.xml" Id="R260c2b7431ac4d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a1bd491f54c37" /><Relationship Type="http://schemas.openxmlformats.org/officeDocument/2006/relationships/notesSlide" Target="/ppt/notesSlides/notesSlide2.xml" Id="R2f46381e8b3c4a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36e23545204c81" /><Relationship Type="http://schemas.openxmlformats.org/officeDocument/2006/relationships/notesSlide" Target="/ppt/notesSlides/notesSlide3.xml" Id="R2c2109cd46d444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76994a829c4b8b" /><Relationship Type="http://schemas.openxmlformats.org/officeDocument/2006/relationships/notesSlide" Target="/ppt/notesSlides/notesSlide4.xml" Id="R9e13f72e0bce4b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d1969ac5074deb" /><Relationship Type="http://schemas.openxmlformats.org/officeDocument/2006/relationships/notesSlide" Target="/ppt/notesSlides/notesSlide5.xml" Id="R5bac51637c59482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ac3bcd0ed4f87" /><Relationship Type="http://schemas.openxmlformats.org/officeDocument/2006/relationships/notesSlide" Target="/ppt/notesSlides/notesSlide6.xml" Id="R980e249f062a4b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1a44216e64f54" /><Relationship Type="http://schemas.openxmlformats.org/officeDocument/2006/relationships/notesSlide" Target="/ppt/notesSlides/notesSlide7.xml" Id="R1472a13642e347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9dbd711b944460" /><Relationship Type="http://schemas.openxmlformats.org/officeDocument/2006/relationships/notesSlide" Target="/ppt/notesSlides/notesSlide8.xml" Id="R63dd87bfb4684cc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27dfeb42774888" /><Relationship Type="http://schemas.openxmlformats.org/officeDocument/2006/relationships/notesSlide" Target="/ppt/notesSlides/notesSlide9.xml" Id="Rbecc2c2c09ed43e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8912351b34175" /><Relationship Type="http://schemas.openxmlformats.org/officeDocument/2006/relationships/notesSlide" Target="/ppt/notesSlides/notesSlide10.xml" Id="R52d61ac6bd59442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49db2005924e95" /><Relationship Type="http://schemas.openxmlformats.org/officeDocument/2006/relationships/notesSlide" Target="/ppt/notesSlides/notesSlide11.xml" Id="R42f0cd7ec41d4e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0F939-778F-4FDF-ADC3-0E3FC950E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F8DEB8-30AC-4C83-B228-30D47EA6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A62C9-1BFD-4177-B169-04C6DAB3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Promt Hmtl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CB5DD1-3774-4821-83AE-D0F7CF00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team turns rough prompts into a clear HTML slide workflow.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0D152-E71D-4E86-B471-780F58B4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EC8DF-4D5A-4AFD-B861-484FA13A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023C1-9E5F-4CFE-900C-7F6C2EB1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AA556-DD9F-4ED1-8B3D-DD9E4BA3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7c161fd9b499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903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7BEEF5-A740-44CC-B3C2-BAEB7018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F5C77-4A38-4197-A2A9-98813EA99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40279-8432-43B3-A082-FD3E7453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109C0-8338-4947-B043-E341F715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601E7-65EF-4D8D-8551-949F440E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promt hmtl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393CAD-609A-4B0D-BAEC-046FC4DE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8D6A5B-0437-4EC9-865F-6F3F2143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040605-70F9-41FF-9261-4277FCE9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Prompt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7DA4F-1E03-46C8-9E9C-311201C9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28B792-25ED-433E-89BF-4A16F5FA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1F5C3-5041-40F8-BEE5-534592A7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D64A00-924B-4AB1-9415-7D3B4DFA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HTML Layout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E16D0-7985-4D42-9B16-03C21A5F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slide sections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0CC62B-2C08-40CB-A72F-175B3DCB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E13A6A-7993-4B11-8122-FDFEC578B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C4A154-A8F1-45F1-8B6A-82B7425EB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EFDD29-C016-400B-B01A-A17D47CA9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HTML structure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A1671E-F86C-44E5-B8F2-325FD9DD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B3FBB-D56A-4C96-AF24-35B62BD4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76A4DD-20B8-4AAE-A3CF-2A546B3D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7CF752-5CCB-4435-AF6C-AE84993B4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Style each slide</a:t>
            </a:r>
          </a:p>
        </p:txBody>
      </p:sp>
    </p:spTree>
    <p:extLst>
      <p:ext uri="{BB962C8B-B14F-4D97-AF65-F5344CB8AC3E}">
        <p14:creationId xmlns:p14="http://schemas.microsoft.com/office/powerpoint/2010/main" val="12038365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04F0B-A893-483C-A173-8A99ACAB7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011F5-90D5-4DBF-8CCE-84B1279CD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5E1EBE-A33A-4323-8953-2B8416C9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92B66D-53D9-4603-9A64-B698E716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98FE2B-6F56-4C1C-87CA-309B7293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to HTML, then build cleaner presentations faster.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8190A5-6D7A-4A9C-B345-399AB3F1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581212-3C61-4813-BBA1-280C6F15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203800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AE8F41-7559-4D2C-A7C1-C7A8E3D3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589102-D05F-4874-BAA3-CDEA4327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CEE0D8-5C72-4DED-9DCA-FDE3C3A1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FBB138-3CC5-49A5-BFD6-F9116A02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A05194-FBE5-4158-A80F-618F42C3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ai promt hmtl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78B12-ACF4-42F7-A419-5E69F08AC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21A500-E2D4-4C97-BFA7-F9496521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EF01FA-4B56-462A-8AA0-03C9D3A8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5B3A6-9BE7-43C2-B5BB-6F1A279A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promt hmtl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AC79AA-0D68-4E5D-A503-54DF9839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325C2-E01E-423C-9D72-DAC759402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77A845-27C2-45C6-A2B8-FB85E9621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24FBCE-62BD-478C-9D0F-8E79F624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4742D1-5922-4AE0-AA9A-80FC1BD2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 to HTML, then build cleaner presen…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9048BE-AA14-44AC-89C0-FA8B52B5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DEA403-18BA-4695-BF47-CF818981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9E3EF7-E833-4529-959D-E3BA3815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C05DAB-A46B-4BC7-A54A-F709494B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94A220-53D5-4589-9AA6-3BFBC57F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Workflows: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B0926F-3379-4B85-A19D-521D478C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50531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FE8476F-9284-4FB6-95C4-CB9CAA80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41414F-82F5-43E6-945C-B23F83F4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AF742E-5C85-4645-8209-E6C8BD5BA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F9A573-35EB-4A3C-81C8-1C2395CC6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0A1E35-E2D5-4257-8DF2-01D69F8A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0F5B98-25C2-4916-8993-FD568F40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2B2FE-8679-4DCA-A9E7-69739D3F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134DC-84D7-47E6-8EE2-56600D5B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4F5EA3-221F-4201-B45C-4FA8F4EC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311B4A-1402-4179-A421-269ACAEC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3248B-2DE2-465B-A19D-F67EA75B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7DD0D2-42F4-4EB9-889D-0AB22984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DC90D-8CE2-4859-8311-3931942F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slide sections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86FD76-047A-4554-AF04-FF2A762DE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4C8F01-5352-4014-A622-F26B4E547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173F93-E2AB-4998-B3DD-380D193D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71A6A7-7281-4ED3-9F63-DC7AA3AB2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HTML structure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833F7B-8794-44D3-820E-A6D0C36AB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FA4299-62A8-4CED-99A4-37E18BA4A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ACAB8C-9176-4276-9F75-F4F517DA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724439-F82B-480E-AA63-E7962232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Style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50950D-06F6-469F-9254-37F04DA54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73D2A9-3B1E-4200-9274-0D095952B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9364DD-9E2B-4D61-86A5-A2160499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1ACDF8-6561-47F9-A8A1-3E5B5461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E68788-3741-4D06-AC41-B0BD3398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471354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ED7412-4B70-41D5-917F-987DC8E42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819E2-15E3-4F02-B82B-49672B00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6A76ED-BA07-4B73-B918-3A959F8D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BEBA1-4E3E-4D82-93FE-91FCD2F5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646E1-AC1E-4948-84A1-530B4CE8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promt hmtl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1B9A5-0E6E-495D-978F-2CB8FF6E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701F31-D2EC-4239-B473-81C92D4A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41CBC8-0D0A-4073-8BD4-354D3D3A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239135-02B2-44C0-99D1-1444C88F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0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start with scattered notes and vague direction.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998351-5D30-4BFA-99D3-43D2D53B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9C66C6-30F5-4DAB-86E5-ADC073796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and copy work happen in separate passes.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2BF3D-C634-41E8-BBF8-F0FCFAC6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D633FA-2399-4768-87A2-E9789F61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HTML is hard to align with the original prompt.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CF1DA7-2613-45D6-B787-0574BAC3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A68EB1-6ED0-47D5-8ED2-078061C2B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364F49-8C11-4555-BD17-8C8B3254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C7F736-9F36-406A-A18A-B99A587E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prompt becomes a usable slide outline.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8D6EB-9831-4F4D-8F74-6DB77402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46E65F-ACC9-4C17-8CAE-13D5925BC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Copy and layout follow the same structure.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BB5502-17A5-4406-B5ED-C2A5FE39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89F757-C580-4941-B149-99A40920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edits a clear, shared starting point.</a:t>
            </a:r>
          </a:p>
        </p:txBody>
      </p:sp>
    </p:spTree>
    <p:extLst>
      <p:ext uri="{BB962C8B-B14F-4D97-AF65-F5344CB8AC3E}">
        <p14:creationId xmlns:p14="http://schemas.microsoft.com/office/powerpoint/2010/main" val="18029153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CA877F-0DCF-4DFE-84F7-C730560D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A6F4C-2151-4EDC-8C2F-6FC92F14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055BA-6ADB-4E3B-AE09-09AA853F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E590B6-5128-4D4C-8DD5-4A21B23D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451F6-4285-4DCE-B76F-B1746829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224F17-2EA3-47CD-8022-127F55A8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D76DD-8734-403F-BD9D-C0B0A0FE4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37AB4E-B20C-4031-9C3E-48C1F9AC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C213B2-2658-4239-8B92-AC663A24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DESIGN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D77E2B-3571-403F-BE72-A76B001D8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ideas into a repeatable slide structure.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6E598-A660-482C-9BF9-393CFC05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9C79A-EE23-4618-A916-A822F2674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13061-AB31-48AE-8F84-C190516E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2EDB5C-86FC-4410-8EB6-8EFF49A94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146389-5905-499A-99DA-CD86BA6D2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clearer copy flow from rough notes to polished presentation pages.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6AE089-33A8-42D4-AEFA-3D2F59B1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A840E8-B47D-4B7A-87D6-F9C79531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5B7FB1-9F5C-4552-A4BF-3D3C3490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AEB774-186E-4070-9F7E-AD71103E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OPERATORS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A0C6B1-8DA9-4A7B-8DF7-6D2A7190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process for converting prompts into editable output.</a:t>
            </a:r>
          </a:p>
        </p:txBody>
      </p:sp>
    </p:spTree>
    <p:extLst>
      <p:ext uri="{BB962C8B-B14F-4D97-AF65-F5344CB8AC3E}">
        <p14:creationId xmlns:p14="http://schemas.microsoft.com/office/powerpoint/2010/main" val="19065488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A23544-5176-4757-8057-07BC40225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5D6614-FAB7-418C-ADEF-C75797E8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EA6E9C-AB87-4643-842D-6C19FC01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C7598-58CF-4AB9-AB40-DA6A4958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001EC-9625-4B4D-A7F0-24506065E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1696D-200F-423C-8514-F40E105D0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D939E-D8C8-4642-8FBE-F7181608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5C87BA-8C22-49BE-8A06-31EB22936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1855C-88FF-4ACF-9D68-21D00DD41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08E3B-BB66-44D6-A010-A589AAB9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DBFBDF-C46F-4271-B0C4-3D72D79C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prompt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284132-19CE-4BE7-96C1-02114B8E9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82C28-773D-454A-9786-C39C8C5F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F8C1B1-70C9-4E3C-85BB-02588977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166642-CC14-4A3B-8FA0-C12DAE080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E5E8D7-1187-41F6-8775-C3C5F9BC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4D4432-5A35-4AED-BF30-5CB33611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slide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D5C083-6958-4000-9E61-184B3DA4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06890B-4835-4858-8DBD-E0371A2C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7DB6AF-1188-4A95-9F28-AB74D1B58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01572-91FE-4960-B8EA-3D8FE30E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18AFBB-4D0B-48D7-AD85-19E3D213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AB70563-6478-467F-B385-BB221F6A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HTML structure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2016F2-0051-4F87-9E09-C467082E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03D536-7079-46E4-8A0F-41F786232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6A9C29F-A1A1-4F80-B5A6-738BC3E25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1FE60B-CBAC-4660-9E15-288958B2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F12103-919E-4E98-8E66-24A0DD9A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261E9C-1822-48B0-BC96-A29A294E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Style each slide</a:t>
            </a:r>
          </a:p>
        </p:txBody>
      </p:sp>
    </p:spTree>
    <p:extLst>
      <p:ext uri="{BB962C8B-B14F-4D97-AF65-F5344CB8AC3E}">
        <p14:creationId xmlns:p14="http://schemas.microsoft.com/office/powerpoint/2010/main" val="6286298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BD81DA-3C7D-46F5-B136-B81F16EF8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7C46DD-EF0A-434D-90BD-875E0517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10208A-D24C-491D-988F-099FC6640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6417F-E28B-4172-908B-B86DC892C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6462F-17A0-47D1-9CE1-2FD38805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promt hmtl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1B04C-BDB1-4EF0-B03A-D1E4F514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1F318F-D3EC-437D-82A6-3FCC0506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E8D02C-D910-4673-9012-5A822334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turn one prompt into a clean HTML slide draft without losing the brief?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BB11B-EE83-4072-8FFD-C5AEEABC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45197-1DAB-4A5C-8205-4BCF9894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55675-F02A-46C7-ACF1-C79E28D22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FE6DEC-FA5A-4CF6-9445-6A3507E5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slide sections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2760C2-891B-4A89-90FB-825A60DA5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CDC8DE-A7AD-411F-B511-F2401DAF8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8B5DBB-8389-413D-89B5-9DBB96E2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HTML structure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BA265B-9BE3-4E68-B893-EDA66725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FFC94-851B-4E71-8D9D-9121F058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3D884A-C4EB-4268-9F71-7FE0F55D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3832462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F0E810-7407-43A9-9C1C-8B26ADA3F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4B28E-035F-4E43-B0B6-4E8249FA5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61BC0-89B0-4311-9321-DD207AAA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2EBCBB-B9F1-411D-8706-F9072093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FDD4D-C7EB-467A-9CAF-F7D187AA7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promt hmtl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1DA23-540C-4FC2-9265-5F1A95836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55172-F262-4ACA-A5AB-7223DEBE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E3ADB9-30DE-4CED-B760-3F90B4E8C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3E06EE-C8A3-4B59-8264-B86CA916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A2D43-EE7E-49CB-8FE2-8662E08F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DDF13B-C7E5-4EC7-891C-C96B57E9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DBB69-4DA0-4CA8-AFDF-87F1FCB4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04A1F3-8A14-4D9E-9C46-82F45A7D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78CE0E-8C7E-440A-A51C-FF04250D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slide sections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2EC02F-A98F-4874-B603-8AFCDDAB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1E511B-DBC9-4D86-906E-148C9149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B2FD2A-0500-42BD-A4AA-7EF0F5B2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45885-6CDD-4ACB-8338-AD06C0CA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4EF25B-863B-49EF-9980-CEFD8FE6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HTML structure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C6C3D3-B909-43F2-B2BA-A178D0DB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E6E440-3334-4C08-88D7-0EB37F30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6C13E0-B2A0-4D7E-89EB-049349B46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82AC74-D383-488B-B944-C46B0619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69DAE9-8A9D-46F4-8904-212E29B6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090DF8E-70B6-4157-AF08-649DB680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754628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926891-6306-4E9E-BFF1-0B40D15D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17414-3E88-4162-BE8E-6519C2C4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DBE6D-EAF0-4567-83A1-75C72192B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polished slide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649773-6AD9-469C-ABE5-86919EDDA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BC3B1F-D15B-4E3D-94CB-EC1B73546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294DE9-AC50-434F-B9B3-8622E7B62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82B583-C054-4AFB-A5C5-986DE810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023826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2026-10-01T23:10:30.5570000Z</dcterms:created>
  <dcterms:modified xsi:type="dcterms:W3CDTF">2026-10-01T23:10:30.5570000Z</dcterms:modified>
</coreProperties>
</file>