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2164f0dfad494c" /><Relationship Type="http://schemas.openxmlformats.org/officeDocument/2006/relationships/extended-properties" Target="/docProps/app.xml" Id="R5d1e9ce7a37b4f90" /><Relationship Type="http://schemas.openxmlformats.org/officeDocument/2006/relationships/officeDocument" Target="/ppt/presentation.xml" Id="R6b79bc1b0f1645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71013f12704783"/>
  </p:sldMasterIdLst>
  <p:notesMasterIdLst>
    <p:notesMasterId xmlns:r="http://schemas.openxmlformats.org/officeDocument/2006/relationships" r:id="R637f2ef210df4cd5"/>
  </p:notesMasterIdLst>
  <p:sldIdLst>
    <p:sldId xmlns:r="http://schemas.openxmlformats.org/officeDocument/2006/relationships" id="256" r:id="R4ed48e5f20184e43"/>
    <p:sldId xmlns:r="http://schemas.openxmlformats.org/officeDocument/2006/relationships" id="257" r:id="R44b6af080d8a4dd5"/>
    <p:sldId xmlns:r="http://schemas.openxmlformats.org/officeDocument/2006/relationships" id="258" r:id="R2fe4a9493e824406"/>
    <p:sldId xmlns:r="http://schemas.openxmlformats.org/officeDocument/2006/relationships" id="259" r:id="R68d59dc06afd4c09"/>
    <p:sldId xmlns:r="http://schemas.openxmlformats.org/officeDocument/2006/relationships" id="260" r:id="Recec597959fd46f0"/>
    <p:sldId xmlns:r="http://schemas.openxmlformats.org/officeDocument/2006/relationships" id="261" r:id="R74ce03630d744ddc"/>
    <p:sldId xmlns:r="http://schemas.openxmlformats.org/officeDocument/2006/relationships" id="262" r:id="R0edbe41d27774cdb"/>
    <p:sldId xmlns:r="http://schemas.openxmlformats.org/officeDocument/2006/relationships" id="263" r:id="R66e8cdc62ef04fc9"/>
    <p:sldId xmlns:r="http://schemas.openxmlformats.org/officeDocument/2006/relationships" id="264" r:id="Rd42a31029f90403f"/>
    <p:sldId xmlns:r="http://schemas.openxmlformats.org/officeDocument/2006/relationships" id="265" r:id="R2286278368384ce6"/>
    <p:sldId xmlns:r="http://schemas.openxmlformats.org/officeDocument/2006/relationships" id="266" r:id="R7b96b31cecac4d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03b29ce8b143d8" /><Relationship Type="http://schemas.openxmlformats.org/officeDocument/2006/relationships/slideMaster" Target="/ppt/slideMasters/slideMaster1.xml" Id="Rb771013f12704783" /><Relationship Type="http://schemas.openxmlformats.org/officeDocument/2006/relationships/notesMaster" Target="/ppt/notesMasters/notesMaster1.xml" Id="R637f2ef210df4cd5" /><Relationship Type="http://schemas.openxmlformats.org/officeDocument/2006/relationships/presProps" Target="/ppt/presProps.xml" Id="Readff89698694bb4" /><Relationship Type="http://schemas.openxmlformats.org/officeDocument/2006/relationships/tableStyles" Target="/ppt/tableStyles.xml" Id="Rbee22e3ae9114dd0" /><Relationship Type="http://schemas.openxmlformats.org/officeDocument/2006/relationships/slide" Target="/ppt/slides/slide1.xml" Id="R4ed48e5f20184e43" /><Relationship Type="http://schemas.openxmlformats.org/officeDocument/2006/relationships/slide" Target="/ppt/slides/slide2.xml" Id="R44b6af080d8a4dd5" /><Relationship Type="http://schemas.openxmlformats.org/officeDocument/2006/relationships/slide" Target="/ppt/slides/slide3.xml" Id="R2fe4a9493e824406" /><Relationship Type="http://schemas.openxmlformats.org/officeDocument/2006/relationships/slide" Target="/ppt/slides/slide4.xml" Id="R68d59dc06afd4c09" /><Relationship Type="http://schemas.openxmlformats.org/officeDocument/2006/relationships/slide" Target="/ppt/slides/slide5.xml" Id="Recec597959fd46f0" /><Relationship Type="http://schemas.openxmlformats.org/officeDocument/2006/relationships/slide" Target="/ppt/slides/slide6.xml" Id="R74ce03630d744ddc" /><Relationship Type="http://schemas.openxmlformats.org/officeDocument/2006/relationships/slide" Target="/ppt/slides/slide7.xml" Id="R0edbe41d27774cdb" /><Relationship Type="http://schemas.openxmlformats.org/officeDocument/2006/relationships/slide" Target="/ppt/slides/slide8.xml" Id="R66e8cdc62ef04fc9" /><Relationship Type="http://schemas.openxmlformats.org/officeDocument/2006/relationships/slide" Target="/ppt/slides/slide9.xml" Id="Rd42a31029f90403f" /><Relationship Type="http://schemas.openxmlformats.org/officeDocument/2006/relationships/slide" Target="/ppt/slides/slide10.xml" Id="R2286278368384ce6" /><Relationship Type="http://schemas.openxmlformats.org/officeDocument/2006/relationships/slide" Target="/ppt/slides/slide11.xml" Id="R7b96b31cecac4d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d7ee4a12a143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2b89aa60544d1e" /><Relationship Type="http://schemas.openxmlformats.org/officeDocument/2006/relationships/notesMaster" Target="/ppt/notesMasters/notesMaster1.xml" Id="R4402de8bc34647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2f3385a97a4fbe" /><Relationship Type="http://schemas.openxmlformats.org/officeDocument/2006/relationships/notesMaster" Target="/ppt/notesMasters/notesMaster1.xml" Id="Rdcd3c922a0ec47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2139d0965d4388" /><Relationship Type="http://schemas.openxmlformats.org/officeDocument/2006/relationships/notesMaster" Target="/ppt/notesMasters/notesMaster1.xml" Id="R28a14fcc1f1745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eb7a3f5d5c4f1d" /><Relationship Type="http://schemas.openxmlformats.org/officeDocument/2006/relationships/notesMaster" Target="/ppt/notesMasters/notesMaster1.xml" Id="R70308c6a69e54d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ee39c8279145eb" /><Relationship Type="http://schemas.openxmlformats.org/officeDocument/2006/relationships/notesMaster" Target="/ppt/notesMasters/notesMaster1.xml" Id="R2d933df24ca549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42ce56404c4649" /><Relationship Type="http://schemas.openxmlformats.org/officeDocument/2006/relationships/notesMaster" Target="/ppt/notesMasters/notesMaster1.xml" Id="R5b9d493b2aa640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b074c13f474347" /><Relationship Type="http://schemas.openxmlformats.org/officeDocument/2006/relationships/notesMaster" Target="/ppt/notesMasters/notesMaster1.xml" Id="R96097a7d868e461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5b856f079a41c9" /><Relationship Type="http://schemas.openxmlformats.org/officeDocument/2006/relationships/notesMaster" Target="/ppt/notesMasters/notesMaster1.xml" Id="R754e9141b6d54d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cbc20f9b684883" /><Relationship Type="http://schemas.openxmlformats.org/officeDocument/2006/relationships/notesMaster" Target="/ppt/notesMasters/notesMaster1.xml" Id="Rede0af211fb14e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02f2838ec342e6" /><Relationship Type="http://schemas.openxmlformats.org/officeDocument/2006/relationships/notesMaster" Target="/ppt/notesMasters/notesMaster1.xml" Id="R9cb3f5669f4345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b7b52601af47bc" /><Relationship Type="http://schemas.openxmlformats.org/officeDocument/2006/relationships/notesMaster" Target="/ppt/notesMasters/notesMaster1.xml" Id="R1f9393887f1341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47730082c74b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89937d4aa84998" /><Relationship Type="http://schemas.openxmlformats.org/officeDocument/2006/relationships/slideLayout" Target="/ppt/slideLayouts/slideLayout1.xml" Id="Ra2ecbfb6fa9c47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ecbfb6fa9c47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1daa2d6544b99" /><Relationship Type="http://schemas.openxmlformats.org/officeDocument/2006/relationships/image" Target="/ppt/media/image.png" Id="Rfcfcf8b14f5948fa" /><Relationship Type="http://schemas.openxmlformats.org/officeDocument/2006/relationships/notesSlide" Target="/ppt/notesSlides/notesSlide1.xml" Id="Rfca4e067580947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e9377a05ac4195" /><Relationship Type="http://schemas.openxmlformats.org/officeDocument/2006/relationships/notesSlide" Target="/ppt/notesSlides/notesSlide2.xml" Id="Ree34665f58da42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d46ca299d4ec6" /><Relationship Type="http://schemas.openxmlformats.org/officeDocument/2006/relationships/notesSlide" Target="/ppt/notesSlides/notesSlide3.xml" Id="Rba2b68d55c3c43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80a51239334d62" /><Relationship Type="http://schemas.openxmlformats.org/officeDocument/2006/relationships/notesSlide" Target="/ppt/notesSlides/notesSlide4.xml" Id="R53b94577bd6b41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b74bd4a3349d8" /><Relationship Type="http://schemas.openxmlformats.org/officeDocument/2006/relationships/notesSlide" Target="/ppt/notesSlides/notesSlide5.xml" Id="Rfe341d7fa06a45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8a598e7844ebf" /><Relationship Type="http://schemas.openxmlformats.org/officeDocument/2006/relationships/notesSlide" Target="/ppt/notesSlides/notesSlide6.xml" Id="R61ba6f03ea9740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0e0ff4b65482b" /><Relationship Type="http://schemas.openxmlformats.org/officeDocument/2006/relationships/notesSlide" Target="/ppt/notesSlides/notesSlide7.xml" Id="R776f4fb5bed8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cc29be4f44917" /><Relationship Type="http://schemas.openxmlformats.org/officeDocument/2006/relationships/notesSlide" Target="/ppt/notesSlides/notesSlide8.xml" Id="R1444a7c37dd347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0b65f2589949da" /><Relationship Type="http://schemas.openxmlformats.org/officeDocument/2006/relationships/notesSlide" Target="/ppt/notesSlides/notesSlide9.xml" Id="R1b020b09ccfe4f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9c9c70e505403b" /><Relationship Type="http://schemas.openxmlformats.org/officeDocument/2006/relationships/notesSlide" Target="/ppt/notesSlides/notesSlide10.xml" Id="R2e5f2f0e30a94b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b3bb75b8541d7" /><Relationship Type="http://schemas.openxmlformats.org/officeDocument/2006/relationships/notesSlide" Target="/ppt/notesSlides/notesSlide11.xml" Id="Rc7d696dc2bce4a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6BA4D0-B2EA-4CD6-A843-3A74F597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0E731-F6F7-497A-B32E-A91684FF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E58C4-E941-41D0-85F8-020B4B70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Script To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1185EC-56E8-4FB7-B90A-F02F931B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a voiceover draft into a clear storyboard for a 30-second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CC1EC-B953-4ADD-878A-1D84C011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0C516-6E17-4050-8592-32DE4550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D49D5-0D43-402E-BA69-3A79B2C3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275D00-3633-4FE8-A6DF-D8629B60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cf8b14f5948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907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F57ECB-E898-4936-86CE-6EC6A55C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6D3F6-9011-4260-8AB1-3A943905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797E03-9B8E-4220-8464-519438468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07BB2-2234-4BE9-A07F-79F8F30E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B2031-8FB2-4CB9-9D90-264A208B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script to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D2C4D-C2BF-42FF-9211-F43655D7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A2310-6906-4F08-AF78-313A045E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F7C21-0C16-49C7-A0AF-8786F3DB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4B31E-D1F3-4770-881C-D279B1B2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1A917A-08FD-46C7-9117-AE223A0A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67BD2-39F7-48C9-8A77-6DA9D412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0AB43E-D1E0-4EA0-BEB5-54F862AE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C32DE4-FEBF-4EC3-8346-3562519E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9942B-D5ED-466D-B7CB-8D02254C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BAA0BD-2B17-4ED9-9F97-4E277AAC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833C31-7A1E-4DED-B731-6ABBBE20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Layout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228F62-0124-4FDE-9337-816B7EA6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AED315-79FD-430D-A531-07BBF12A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0535BF-C57B-4FD4-92F8-F237ABBD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C9B68-578B-4031-AA7C-C0F44BC0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B821F9-6380-45A4-9D52-FE09DBA0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</p:spTree>
    <p:extLst>
      <p:ext uri="{BB962C8B-B14F-4D97-AF65-F5344CB8AC3E}">
        <p14:creationId xmlns:p14="http://schemas.microsoft.com/office/powerpoint/2010/main" val="1706261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DAFD9-F03C-4961-8BA6-E49F39AB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FF425-2334-4871-8EF1-F9247BC8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8FBC1-B8D1-497A-B1BE-73378339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D25982-6711-4E44-8F84-364A9643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94B18-47FA-42A5-8F9C-41972012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draft to scene-by-scene visual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6CB4C-0CD9-4983-80EE-F34D46EB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B19BD-0206-4173-B38B-CE6CE26B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39847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E24FC-E507-4368-A949-3C2C960B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8EF9D-6F1A-4CA8-93FB-FDA5975B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8B9C15-67D2-4DD5-B78A-65F48358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7BCAD-2F4E-4E68-9C5A-A10529C2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2F51A-F3B9-4C0C-8547-4F614FDD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script to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DE4B8E-4D65-4C09-A06D-3BE2ED39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FDBD3-98C8-40BC-A00B-C538AFC3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AF5EE-169D-433A-A44D-E3C1913A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188204-DCAE-4433-8D35-5972D8A7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script to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50277-C18F-4B3D-BC4A-18AABDC9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A33D74-3B8F-4063-ADE3-28073315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EED01-CDAD-46A3-9425-239AAC8E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035656-5AD9-4087-878C-99D60388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7AE154-82B8-48A0-B1C4-2990E461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draft to scene-by-scene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10305E-99B5-4BB3-A80A-3DF75191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702537-69DD-4645-9FB3-3D9AB104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562A97-A43E-4452-BBDE-4C460DD5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748849-5A3C-4F67-A5F6-D4A7CCF7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26C0B5-6A1C-463F-A1E7-79CA84AE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4A0E9-EEDB-44F7-9306-A3EE87EC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41422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8BE1BB-80F2-47DE-89DB-B78E552A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93080-6754-4813-9E43-262CEA87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355558-E7D0-4A85-BE71-CAFA1DA9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BB7B9-9559-4A70-B6FC-E1F2758C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1A6F4-F6B4-4030-9D93-39DF9FD6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E4CB68-2A69-4043-83F8-788354FF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677B9A-6B56-47CA-836A-380B6D4B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09688-5A1F-4B92-AD3C-C694D2DE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26958-938B-4A25-AC29-47B84545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C69BE-9163-4F43-B187-4F39F3C7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6DA3A-9952-44D3-80A3-47D44B1F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F676CA-6438-4C5E-982B-B63C8455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093AE8-766D-4067-9A8E-C66D89ED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71776-2095-440C-8690-BE209C30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01C0E0-A702-4D1D-9CA6-E6BB54DB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4147E-33C9-4BC8-8C3B-BA10F18B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975AC4-385B-49B8-AC05-3E0938B0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6595C2-6119-445B-B5DD-6CCA7245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3E0ED-1328-40D3-BE1C-04C8714F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6E1B0-D634-4E9C-83EA-3EDB45F4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8E4535-92E4-463A-9263-6921F125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03436B-5149-4102-9C1E-59D6C6B5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A2D807-BF26-44BF-8D4A-3DECE6ED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5C924D-B646-4156-834E-01C880CD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2251F6-63B6-4077-8056-E37E353D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5E47DE-76D2-40C5-9915-D33D49F1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725033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DFC805-9D57-42A6-95FE-1676D1CA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53AB9-7B6A-4A9B-BC90-ABC41553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0ADF05-A38C-4ED8-9CAB-922D3C26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A30CB-0ACE-4478-BC0A-0FFA8BCC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CA8C28-3C05-4798-B0C3-5B937368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script to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554B2-613A-4B49-92E0-34E96784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24F03-B1AA-48C8-8839-A35C7A2B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01CEA5-AB03-4548-9FCA-98E541FB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A41A94-48C6-4214-97F4-2FFD7AF8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script feels hard to visualize.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55AB4E-D885-4CCC-8C5D-E0C79EBE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DDA1E-9E06-4326-9B60-D223BF79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order is still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0D2A23-2EB7-4D2B-8CF4-6216660B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FE927-00E2-4C6B-94A5-22644181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loops take too long.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EB627A-DB69-4976-BEE2-B5E5F21D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6982B-0785-4203-84AB-1C419BE9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5937D-6EF3-4CE1-BCEA-123FBC35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1DDE2-942B-4C70-A709-844BA01A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line maps to a scene.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EDE7F3-EFDA-475C-8B4F-CAED2A52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66D797-F13C-4BFA-8C26-F0FBCBE6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sees the story arc.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BCCE0-91B6-482C-83B8-28CA6B93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7F280B-9EB2-4854-8E2B-E65D7526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are easier to discuss.</a:t>
            </a:r>
          </a:p>
        </p:txBody>
      </p:sp>
    </p:spTree>
    <p:extLst>
      <p:ext uri="{BB962C8B-B14F-4D97-AF65-F5344CB8AC3E}">
        <p14:creationId xmlns:p14="http://schemas.microsoft.com/office/powerpoint/2010/main" val="486220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671026-A993-46B5-8A10-757F1226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D4B29-E47D-431D-8BB0-F88F8C32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F05D3-ECC9-4384-9649-1A518851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29450-4936-4C78-B2A6-23AF4C84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EE880-8559-4B4F-9DC1-A78578F2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E7BEA-62C3-4C2D-AEA8-9185D6B6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0D8CA8-6C92-4721-ABC9-FC082833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29C8D2-01C3-4737-8689-601D3840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29D223-E0FB-40C6-9D22-58507D53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BD5BE7-C564-405B-A508-B9829A84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align the team on the story, tone, and visual pacing.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502E4-0F15-416A-BB7E-41F9919A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41196-3D6E-44EE-B589-72F5A69A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8EB3F-9960-4D13-893E-27858254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96161-13E4-4001-88FA-212973CC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F0866-9B06-4573-9821-5A51A115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turn narration into planned shots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AE2C1B-D7AF-4DE2-986D-8418C3C4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7680E9-F5D9-41D2-8F32-A974EC3D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8B1C3-61D3-497E-9B03-1AF26EA0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7A3D6C-ECA9-46F0-A76C-BBC27D65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74238F-B7EC-4C2F-B660-4E53EA26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preview of how the message will look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21839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80F51-D951-4E2B-8E96-8C074083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ADD2E-04A6-4719-97F3-163B6FB3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8905F2-290A-4C29-B822-0C2A193F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FDFAF-017E-4B53-A362-D7F264B8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531DD4-6273-40CF-BAB9-1DC6D52F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217E8-23B5-43CD-9707-BDBB0260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04FAF-F214-4CFF-9FAE-1EFD0768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709BDF-611B-495A-80CB-3E52FFFB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380FA-F0AE-4C20-AED9-C4B1A0E0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8E0F22-5FC2-4635-BE56-A91A77CC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CFA8B3-A92D-47F8-9053-2443C5E58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EAFF9E-7AA0-4A8E-9B2E-12ACCC79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2DC27-9B03-408F-86E3-E76F355E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CD1DC0-C74F-4C37-8EB3-999189BC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DFC69F-157F-4009-8D89-186436F9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2DF0FC-5CC6-498A-82F9-7AA4F514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EFE684-EE8C-475A-A075-BA190EF0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E6FBD2-2B63-46A2-BC5D-DBDAD593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D5768-FD93-4B4C-94B1-1D2027BE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39B7E4-6D5E-4333-A5D2-B0964B44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926C15-E7FE-4E6D-B183-8257FADE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69A053-14CB-4454-BF4E-D85A2660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AD78C8-96EF-46A6-96EC-85ECF4DF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CD826A-7B86-4BC8-8DDF-3D4A1FCDC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3182F8-8529-46B0-AE49-2EBBCAA8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7E6B58-9435-4E74-BCA5-3527B59D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20A7B8-3C10-446D-A7E1-DE167DCA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A80875-F2F3-4061-AACC-B2779269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CE7863-72FE-423A-87D0-D0C1F5CA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</p:spTree>
    <p:extLst>
      <p:ext uri="{BB962C8B-B14F-4D97-AF65-F5344CB8AC3E}">
        <p14:creationId xmlns:p14="http://schemas.microsoft.com/office/powerpoint/2010/main" val="18838384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F5B15-BE7E-48F0-B5BC-6443265F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8DFBF-7DDA-421E-B745-1EF2CD6A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53E89F-CED5-4A55-AEBF-01E7B17D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7F1E4-E6AC-4FB6-8084-AFD27C8A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42F87-F064-4727-A62B-51B697A3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script to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A0A84D-7680-42CD-A60E-249E6899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874F2-B548-4FF1-8D6D-30D66B8C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9BA60-D181-42F5-BBC4-072A0239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a rough voiceover into a storyboard for a launch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E04AB-F630-49F0-A2C9-97334676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79587-8FD2-40ED-91FE-663D5CA1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1C2DC2-A30C-4403-933C-A56D4D15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3DCF7-5EA6-4F96-A54B-6AECCC60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D4C1DD-C7AD-4ECB-806D-C24F7B8C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A609C-2097-4CB6-9D58-CB5B2310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E08316-A2DA-4801-8604-7656E4E8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60388B-1109-447B-B04C-16778227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A9E2A-8DA5-4607-B889-DFAEF6F3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B1535-4C58-488F-980A-EF84FCCC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9291815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0035A9-F29B-467C-AA56-CAD533D1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8BD63-80A6-4820-AFAE-65E28B5C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77927B-BEFB-4C72-B2CC-71C67A93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263906-7084-49E2-A483-56F48395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F5165-FF60-4EFF-8808-46CC8621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script to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F0B60-6C1D-4D9E-9915-8074813C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D3EB17-6A37-4626-83B6-B65E68ED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7FFB1-E49C-42AC-BAE2-8224A4E7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C4E8C-9803-4768-A3B9-F38AA329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34FA5-F0B8-4617-AEC5-4BD1B747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DD5B7-AB55-4855-8EE8-E3335A78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8BBA2-8D8D-4C37-BB9C-EEA5826B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511169-A18F-4D70-92D0-018BBC7C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A570D-EB11-461C-A9CC-9B397D16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4A138-CF83-42BC-BA35-8C75B88F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1DACF-2F47-4F23-B308-B03A05B9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E3AEA3-9EDD-4C2D-B9CA-CDEA16DEB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65F2B1-7D7C-4D6C-B14F-BD5440D9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F1BC05-6816-4E76-A0F9-F08D82FD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87BD92-4D3F-4E4D-A848-8158A8A2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D32453-1AF5-414C-AE62-47190908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3ABA6B-8E3D-4BB9-9F72-A4D35F42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515AB6-711C-4ED6-859B-3FAF5300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2443D3-8B32-4CDB-AB44-17262909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DF4309-2BE2-49FB-A7E6-BBBFD813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154323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F527C-5318-47C1-AECA-D7496BC8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79E2F9-4C05-4161-9325-D1846374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E9D30-17B6-4F69-A7A5-8CBAB1A7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words into scenes with a clear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74A1C-D939-406A-AD6C-CFE40DA3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F6AD7-A611-4EFC-96AD-2DCD9CA81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5C7BB-3AC9-4137-8C3D-9DADFEFC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CA1D3-BE97-418B-B36C-438990F2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107888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2026-10-01T08:47:52.7330000Z</dcterms:created>
  <dcterms:modified xsi:type="dcterms:W3CDTF">2026-10-01T08:47:52.7330000Z</dcterms:modified>
</coreProperties>
</file>