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0ca376942843c3" /><Relationship Type="http://schemas.openxmlformats.org/officeDocument/2006/relationships/extended-properties" Target="/docProps/app.xml" Id="R76c36ddd79a04033" /><Relationship Type="http://schemas.openxmlformats.org/officeDocument/2006/relationships/officeDocument" Target="/ppt/presentation.xml" Id="R2cc1ced9c8314a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7e7358e7be419b"/>
  </p:sldMasterIdLst>
  <p:notesMasterIdLst>
    <p:notesMasterId xmlns:r="http://schemas.openxmlformats.org/officeDocument/2006/relationships" r:id="Rec12570ad0d14b11"/>
  </p:notesMasterIdLst>
  <p:sldIdLst>
    <p:sldId xmlns:r="http://schemas.openxmlformats.org/officeDocument/2006/relationships" id="256" r:id="R1c80ab57c497420d"/>
    <p:sldId xmlns:r="http://schemas.openxmlformats.org/officeDocument/2006/relationships" id="257" r:id="R99f0b7b330324c7e"/>
    <p:sldId xmlns:r="http://schemas.openxmlformats.org/officeDocument/2006/relationships" id="258" r:id="R77b82e04d6294e3b"/>
    <p:sldId xmlns:r="http://schemas.openxmlformats.org/officeDocument/2006/relationships" id="259" r:id="R9946bc4cbe14455e"/>
    <p:sldId xmlns:r="http://schemas.openxmlformats.org/officeDocument/2006/relationships" id="260" r:id="Rb1c8578623e240b1"/>
    <p:sldId xmlns:r="http://schemas.openxmlformats.org/officeDocument/2006/relationships" id="261" r:id="R2dab36fae4bf40e5"/>
    <p:sldId xmlns:r="http://schemas.openxmlformats.org/officeDocument/2006/relationships" id="262" r:id="Reb0046476b134a7d"/>
    <p:sldId xmlns:r="http://schemas.openxmlformats.org/officeDocument/2006/relationships" id="263" r:id="R59742c182d504d11"/>
    <p:sldId xmlns:r="http://schemas.openxmlformats.org/officeDocument/2006/relationships" id="264" r:id="R989ab4efceb44765"/>
    <p:sldId xmlns:r="http://schemas.openxmlformats.org/officeDocument/2006/relationships" id="265" r:id="R4887440b5ead41c5"/>
    <p:sldId xmlns:r="http://schemas.openxmlformats.org/officeDocument/2006/relationships" id="266" r:id="R7d20d31fbb2846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0772b69f5534b3b" /><Relationship Type="http://schemas.openxmlformats.org/officeDocument/2006/relationships/slideMaster" Target="/ppt/slideMasters/slideMaster1.xml" Id="R047e7358e7be419b" /><Relationship Type="http://schemas.openxmlformats.org/officeDocument/2006/relationships/notesMaster" Target="/ppt/notesMasters/notesMaster1.xml" Id="Rec12570ad0d14b11" /><Relationship Type="http://schemas.openxmlformats.org/officeDocument/2006/relationships/presProps" Target="/ppt/presProps.xml" Id="R90a8b72f99644385" /><Relationship Type="http://schemas.openxmlformats.org/officeDocument/2006/relationships/tableStyles" Target="/ppt/tableStyles.xml" Id="R01765f209db34c43" /><Relationship Type="http://schemas.openxmlformats.org/officeDocument/2006/relationships/slide" Target="/ppt/slides/slide1.xml" Id="R1c80ab57c497420d" /><Relationship Type="http://schemas.openxmlformats.org/officeDocument/2006/relationships/slide" Target="/ppt/slides/slide2.xml" Id="R99f0b7b330324c7e" /><Relationship Type="http://schemas.openxmlformats.org/officeDocument/2006/relationships/slide" Target="/ppt/slides/slide3.xml" Id="R77b82e04d6294e3b" /><Relationship Type="http://schemas.openxmlformats.org/officeDocument/2006/relationships/slide" Target="/ppt/slides/slide4.xml" Id="R9946bc4cbe14455e" /><Relationship Type="http://schemas.openxmlformats.org/officeDocument/2006/relationships/slide" Target="/ppt/slides/slide5.xml" Id="Rb1c8578623e240b1" /><Relationship Type="http://schemas.openxmlformats.org/officeDocument/2006/relationships/slide" Target="/ppt/slides/slide6.xml" Id="R2dab36fae4bf40e5" /><Relationship Type="http://schemas.openxmlformats.org/officeDocument/2006/relationships/slide" Target="/ppt/slides/slide7.xml" Id="Reb0046476b134a7d" /><Relationship Type="http://schemas.openxmlformats.org/officeDocument/2006/relationships/slide" Target="/ppt/slides/slide8.xml" Id="R59742c182d504d11" /><Relationship Type="http://schemas.openxmlformats.org/officeDocument/2006/relationships/slide" Target="/ppt/slides/slide9.xml" Id="R989ab4efceb44765" /><Relationship Type="http://schemas.openxmlformats.org/officeDocument/2006/relationships/slide" Target="/ppt/slides/slide10.xml" Id="R4887440b5ead41c5" /><Relationship Type="http://schemas.openxmlformats.org/officeDocument/2006/relationships/slide" Target="/ppt/slides/slide11.xml" Id="R7d20d31fbb2846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ec1214814543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7797164f7f4b8a" /><Relationship Type="http://schemas.openxmlformats.org/officeDocument/2006/relationships/notesMaster" Target="/ppt/notesMasters/notesMaster1.xml" Id="R38786e50c4b040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bf931304244d27" /><Relationship Type="http://schemas.openxmlformats.org/officeDocument/2006/relationships/notesMaster" Target="/ppt/notesMasters/notesMaster1.xml" Id="Re91b12c71e1747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f8d1a1b8044e2a" /><Relationship Type="http://schemas.openxmlformats.org/officeDocument/2006/relationships/notesMaster" Target="/ppt/notesMasters/notesMaster1.xml" Id="R5ee97bbd08294a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d2417ee9a74ac6" /><Relationship Type="http://schemas.openxmlformats.org/officeDocument/2006/relationships/notesMaster" Target="/ppt/notesMasters/notesMaster1.xml" Id="R330a609a5baa47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c1c78deede4223" /><Relationship Type="http://schemas.openxmlformats.org/officeDocument/2006/relationships/notesMaster" Target="/ppt/notesMasters/notesMaster1.xml" Id="R168e82b8f13248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0e7f0fc2fd45ac" /><Relationship Type="http://schemas.openxmlformats.org/officeDocument/2006/relationships/notesMaster" Target="/ppt/notesMasters/notesMaster1.xml" Id="R664e343fa6e144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6c244899b54256" /><Relationship Type="http://schemas.openxmlformats.org/officeDocument/2006/relationships/notesMaster" Target="/ppt/notesMasters/notesMaster1.xml" Id="R6b41e83c982a45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f606b2c3d84c5e" /><Relationship Type="http://schemas.openxmlformats.org/officeDocument/2006/relationships/notesMaster" Target="/ppt/notesMasters/notesMaster1.xml" Id="R84198bd5f41e44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82bbb54cc344b9" /><Relationship Type="http://schemas.openxmlformats.org/officeDocument/2006/relationships/notesMaster" Target="/ppt/notesMasters/notesMaster1.xml" Id="R4a7d5e171743447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c6d7b8c5864b42" /><Relationship Type="http://schemas.openxmlformats.org/officeDocument/2006/relationships/notesMaster" Target="/ppt/notesMasters/notesMaster1.xml" Id="R2ceec2cebcba4de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cb453f260334936" /><Relationship Type="http://schemas.openxmlformats.org/officeDocument/2006/relationships/notesMaster" Target="/ppt/notesMasters/notesMaster1.xml" Id="R9fb43deaa82243d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89eacac2cc48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32d14727114fc5" /><Relationship Type="http://schemas.openxmlformats.org/officeDocument/2006/relationships/slideLayout" Target="/ppt/slideLayouts/slideLayout1.xml" Id="R9b87abdd735c469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87abdd735c469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72687df1734153" /><Relationship Type="http://schemas.openxmlformats.org/officeDocument/2006/relationships/image" Target="/ppt/media/image.png" Id="R441dcf82e8bb4025" /><Relationship Type="http://schemas.openxmlformats.org/officeDocument/2006/relationships/notesSlide" Target="/ppt/notesSlides/notesSlide1.xml" Id="Rbcb821c08c0a4c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c2ff63f3eb4180" /><Relationship Type="http://schemas.openxmlformats.org/officeDocument/2006/relationships/notesSlide" Target="/ppt/notesSlides/notesSlide2.xml" Id="R4b05e878b41041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e3d1f627a415a" /><Relationship Type="http://schemas.openxmlformats.org/officeDocument/2006/relationships/notesSlide" Target="/ppt/notesSlides/notesSlide3.xml" Id="R26b6fc2dab8b4ce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6d09d42bb4962" /><Relationship Type="http://schemas.openxmlformats.org/officeDocument/2006/relationships/notesSlide" Target="/ppt/notesSlides/notesSlide4.xml" Id="R985bbd7dac764c6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144c5cb9734240" /><Relationship Type="http://schemas.openxmlformats.org/officeDocument/2006/relationships/notesSlide" Target="/ppt/notesSlides/notesSlide5.xml" Id="Rad33484cd8a849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282974c687485b" /><Relationship Type="http://schemas.openxmlformats.org/officeDocument/2006/relationships/notesSlide" Target="/ppt/notesSlides/notesSlide6.xml" Id="R8191ef0f9f4442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f21d7c4a24a8d" /><Relationship Type="http://schemas.openxmlformats.org/officeDocument/2006/relationships/notesSlide" Target="/ppt/notesSlides/notesSlide7.xml" Id="Rcec8844f553a47e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d825a9c6874015" /><Relationship Type="http://schemas.openxmlformats.org/officeDocument/2006/relationships/notesSlide" Target="/ppt/notesSlides/notesSlide8.xml" Id="R1bcd989930bc4c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e9adf935cf433a" /><Relationship Type="http://schemas.openxmlformats.org/officeDocument/2006/relationships/notesSlide" Target="/ppt/notesSlides/notesSlide9.xml" Id="R1dfbb428161943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9646c8d4a4939" /><Relationship Type="http://schemas.openxmlformats.org/officeDocument/2006/relationships/notesSlide" Target="/ppt/notesSlides/notesSlide10.xml" Id="Rb3834ed23be54c1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f227f9061846ae" /><Relationship Type="http://schemas.openxmlformats.org/officeDocument/2006/relationships/notesSlide" Target="/ppt/notesSlides/notesSlide11.xml" Id="Rb2140dc6afbb48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55D611-373E-4CA1-BDD5-B74EF2B5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D208B2-BF3E-45F7-98CA-802ED5A41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55DFC8-150F-480E-B6BA-FC62DAD65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Storyboard Animation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CA831D-9ECE-4C5C-ABC7-F2511C2C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robot rescue short from first sketch to final scene.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3255A8-9501-4062-9A49-898A3F428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F3C64-5362-4630-A6F6-927A9907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6E5754-B2BD-4177-8BFB-62410188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8D5E28-D1FE-49A1-B08B-E04E0D66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1dcf82e8bb402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7033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3D002D-3247-48DE-8039-E2D0E40BD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8DAFB9-D751-47C9-85C5-BF757B31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E8FCEA-302D-4689-A513-966D5BE5A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4BC912-4287-4905-8686-262233A7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6A0DD6-99CD-453C-A699-DB3914C4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storyboard animation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59B27E-928F-46C3-845D-7AEA05D8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58C3C4-6F07-4197-8531-740E2C2A7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69069-9DA4-4F04-BDDD-2C26451B5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D01EE9-7456-40DA-B0FA-5093EBF4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7A487F-9E22-490B-B9DD-21D953BC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39411D-C149-40D2-A356-228837E5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025F0E-BF9C-415F-B12A-A1B83347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249D6-9E13-4A06-A9D9-5A4E8901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22A09F-2791-476A-9E6D-6B8FC865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8F7578-A7E2-4E3D-963E-51079737F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F10838-53B0-44E8-83EA-37658B59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Motion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71484D-C77B-49EB-A002-59240E2BE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motion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337699-03C1-4C11-9871-C5CD282F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F59A14-EE03-4F8F-B936-2DF9DED2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0C0CA2-4F17-4FE0-99EF-721AC874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C55FF8-45C1-407F-A707-78A17860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16259842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148AAA-D9BB-4D27-868D-5BB421512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BEC63F-ED8C-4728-9E91-732E1737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BB131E-2F7D-4AD3-9CBF-222F15A9A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00B7AF-847C-473F-B664-31380DA6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FC4ADB-B670-48E1-B94B-0F9B1B66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idea into a clear animated story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9FA904-E14D-439C-B944-39E8648A1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0A6BFE-E081-4B0D-9273-462E9D47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186689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B816CA-6214-4F2B-96E4-1B264D72D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7C1C01-C72F-4BA9-A57D-3E959833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DA7D45-70F0-4A23-990D-F26426E5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1ABFF-E5C5-4A8B-812C-CFA38E118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913F82-3EAF-4FDE-B52F-D12B3AA7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storyboard animation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C4320B-C02C-44D6-8390-AB34319DF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85A0BB-0534-4A4B-8B4E-D8F278341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DAA16-C544-4F17-819A-D207DBF79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AC8FB3-0AF2-49B0-85C9-5F1240AF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storyboard animation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19A3C7-B905-4E00-80C9-3524F132F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2AEC09-EFE9-4F17-AA70-1C51243F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E99829-9285-4BD0-BCFC-27D5A063C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B2583C-C9F0-447E-A971-6F50977A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3A25E5-398A-4CB5-AEA9-FD06CF0D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idea into a clear animated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D0435E-FD2D-44D5-9F11-52995EAEB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01DEBB-471A-4C43-B31F-22238129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04B3A7-8629-4BA1-8BD2-ADDC044E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E58A35-FEA0-4D9B-9180-F40701CBC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0725EB-CC63-492B-BEAB-3AA4ED68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D97EF8-C827-4427-9264-AF553FC85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560765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964EDC-D318-4F90-92BA-72006A227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DD6AF1-A0FE-4BED-85DF-5F2E1AEF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B93460-7769-4B18-861E-E09F6497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AD4B1-BC1B-4B08-8008-338F8503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894798-5056-477C-A26A-EC0D71A0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7F1BF5-BAB0-48E2-A6CE-B64B5AEF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659BBB-28FC-473C-AA46-91DA9D9FD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FDE4B4-572A-4FD7-8D20-3475F9C4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4F0D5-58F8-4CD3-A801-A59F733C2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91B75B-E95A-4196-AB4E-6CFDB74D9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FCD20C-C122-4F49-B082-B9BCF7FA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8192B3-4EBA-4047-A00D-B97B3916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46BAFF-879A-45B6-BC5C-54A55AC8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6E0084-F75E-4B46-B137-4FCA7EBA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7170F0-8A2C-49B4-A38A-C917B2690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A4A032-8A31-400D-98C2-C0B4934C9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FC9ECA-71D0-4191-9F81-DCABB9498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motion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56D655-3628-4BBD-8466-FF8F8B2C3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B46AAA-1970-47C3-B1AE-81104914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94AF88-17E5-4291-BB94-ED418CBEC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862781-95DC-4581-8437-9A2035C2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AE626F-90B7-4F72-88B5-F562D47C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24BF89-DEEE-4B0D-9A47-DFF44B136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496832-404A-49DC-B5B9-C8F59307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B6A2E7-67EB-4879-AFF6-8CD3CCA2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588B0C-600D-44A6-B2C5-457C55823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422124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87FF6F-D820-4086-AAE6-ABE61C16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B6A5BF-7296-4177-88D4-C4366887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5E2B9C-BE5D-4CC5-8CB4-399A3D3D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BA58D4-D1AE-4172-A7EF-B808403E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B60C4B-E4F5-449A-9FC2-EB2B698FF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storyboard animation: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364B1F-605D-445D-9516-DFA54226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D0D7A-C3E0-477D-803C-29F67215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121A2-FCB0-4D2E-915E-D6C0A22A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62584-B8E4-4AB3-AF99-5C3AB12C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D5F61E-4EC3-4AD8-BC7F-EACD7C9F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A8F70F-FFD9-4E1C-8910-006733AF6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keeps revising the story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E9C3B2-76B1-4DE3-8EA4-E9DE5B183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A37BC6-D0FD-441F-9C1B-64B1D12A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Motion ideas are unclear during review.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A9BBDF-136E-4744-A74A-ACF184FF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BAEAA8-48BF-49CE-BFF5-C9C397B4F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924CE8-1CE9-4879-8FFC-859F0731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23DD65-D5B0-4198-93E5-280E442DA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in a clean, logical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EF2B29-04C9-4487-A1A0-5D350D0F6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C693FE-8046-4F1A-BCB6-82A34EC28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see each scene's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DBFC7A-997B-4546-98E9-D09F088A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2779FA-7F9D-493D-8ABB-169D490C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Animation notes are easier to discuss and refine.</a:t>
            </a:r>
          </a:p>
        </p:txBody>
      </p:sp>
    </p:spTree>
    <p:extLst>
      <p:ext uri="{BB962C8B-B14F-4D97-AF65-F5344CB8AC3E}">
        <p14:creationId xmlns:p14="http://schemas.microsoft.com/office/powerpoint/2010/main" val="3692520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848793-F16D-49B1-BF13-3F7EFA8D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FB3BE7-DC0B-47AC-B626-815A270B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9F23EC-7F41-40DF-8C30-7AA64D0AB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8EAB59-7398-4132-954E-08021357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A14EAB-2A06-4196-AD56-62229B04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136BDB-0493-4303-9134-1E3255B0D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50FA05-B407-426C-B43E-D4B8E7C4B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5CFBD-3173-49D9-ACA5-4322EC41E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A91D37-B5E4-4C4C-99AF-102533B4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ANIMATORS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CC69CD-F83B-467B-A358-8A628634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scene plan to coordinate timing, movement, and visual transitions.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FC9AFA-5F3B-40F5-AF4C-9AC415BF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F59498-B188-4E86-9B9F-644B324E8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6D7943-0145-4A19-A532-753DFCC3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B6CF6D-D418-4EC5-9DBC-F300B6A5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C99EC7-C83E-4C87-9C4C-6A34183A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way to align the team on story direction before production starts.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C0FDAC-6087-4712-AEEC-E06FEE7C8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38E44E-8DBA-49FF-A910-1D4A1113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A7FDBF-C86C-4B5D-A358-37249C653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168BB8-B122-402D-A621-187FA298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A1DAE7-8CC2-4B5B-B15E-1A7D0E0D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preview of how the final animated story will unfold.</a:t>
            </a:r>
          </a:p>
        </p:txBody>
      </p:sp>
    </p:spTree>
    <p:extLst>
      <p:ext uri="{BB962C8B-B14F-4D97-AF65-F5344CB8AC3E}">
        <p14:creationId xmlns:p14="http://schemas.microsoft.com/office/powerpoint/2010/main" val="3026989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0C8361F-E1D2-4C04-9C00-E8D90153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45286C-0FFC-4F90-953A-8127AB2EE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FE2566-6E97-471A-AB10-47FC03838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C153E-CDFF-49C8-BCE8-A1141D40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264229-68FB-4D0A-840A-07FC6C135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07FAC-F162-4480-BFB1-479AD0725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5F478D-D69A-4F41-AEC9-4FA8B0758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24A6D-0766-4CC7-A701-6A902DB1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EC20E9-276F-4293-B8AF-5963EACF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47B0A4-72E6-4CE2-8E81-BE1EEAB5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D42F35-2970-44D8-8123-1FA79CE62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7D0594-96D5-4D26-9014-29D8B7821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E150BB-2A3A-43A4-A69A-F7E0442A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F5ED70-9319-4F88-BFAD-429EEE1C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235A30-46AC-426E-958C-DB519648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DC2121-ACCE-4626-A0ED-445068673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09ED0D-E049-4D46-A1F2-5E8721FF2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513704-3542-499E-9700-7D8C7870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8D3285-E6D6-4486-BADF-41A1C4C6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1FC317-064F-4E8A-8CD3-D98C68E1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3A111D-C890-46AB-8BD2-3E38DEF1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CE7D1E-F25A-4E88-9271-05212089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C0AF56-1D1C-4CEE-9A6E-2068F63F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motion beats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9094BE-F6CB-481A-AF64-97141CD4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8D1C3B-79B5-4CE3-A8BA-D6C7C3D1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974CB2-64ED-49E2-9935-83C265F6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49F99F-0EE4-41C8-8BEB-795EACA6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C8EEDB-F184-4AE8-8B6A-9938E264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A0F052-9017-4C5D-B827-292B2D93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20725931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D11ECC-30C9-478A-B411-7B8B280F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B4284-D004-49FD-80FA-55BCAB5B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DB7714-5491-4914-A057-48585F1B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3E35A9-5E5D-46E7-AB0A-299E536FC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27224-9089-4BD8-A794-38DA8D2C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storyboard animation: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84F92D-EA39-4116-B088-BB85134E6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19FFE-59CE-4D7C-A747-229D81E1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A527DF-A542-48F8-8BE6-5B6CD418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turn a robot rescue idea into a clear animated storyboard?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38279-7DC0-4DCE-B535-99C9B55C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E58A37-24DE-46D0-88E0-3C2055A22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B2EB2-171F-491E-9888-ECFE95674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F1C02A-316D-481C-B783-7D6EB02DA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91AA65-54A1-4281-8E9E-00138BF4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2D8753-14BE-4E23-A40C-24145C706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9EB872-6E95-4E94-B271-A65C6DDF6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motion beats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E02471-08A7-4046-A351-6087C7E3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3F1D44-AECD-4963-9ABD-B2B576A5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5B98A6-43ED-49E2-B155-811272F7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13436122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2D372F-68EC-44AE-9F98-50ADD9DE1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6F579A-BA8B-4CFF-991A-BC9D5099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BC1061-26C2-458C-8A42-B90F2131E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B23B8-FC5F-4328-B44A-1D8225302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A81238-DF3C-4853-8BB6-F0E94970D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storyboard animation: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05AFBB-F18B-4B06-A88D-C4E19644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D2C232-096E-4761-9C64-3D1C358A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BA3315-02F3-444A-9170-87A891C9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34335-9F30-4E3D-B2BD-5AE7B032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FBEA3-D46C-4268-99E5-F9C79733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0E3646-CC85-486E-9304-083C6997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65D893-56F4-4565-ADB8-905D645D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217146-2E43-4DA2-A569-415ED032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A75113-774B-4FD4-ACEB-612DED3B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4C904D-4F7F-470C-B048-917045C0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7CBD1A-B3AD-4741-9390-345F9052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526F47-F2BB-4FF3-BAA2-7DCE73F2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071F10-4E22-496A-9BB2-5939EF94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CBC3A1-F416-4C23-A1F2-AFD9B06E6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motion beats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8C5A8C-46FB-42C7-AF18-2DDF623C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F5C605-7ED2-482D-9A32-8AC9EC9E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49C48E-B977-48E9-AF8A-7FF3CE7D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CF51AE-212A-433E-97DF-BC3989B5C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4FFBD8-169A-4D16-8F35-695156F9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652A6F-DA7E-490F-A3D2-76F069C0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930675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2052B2-31E6-49BB-8726-6E16945E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CA92A4-E06E-410B-81C8-D6B1BE60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ED6C34-6257-47EF-8510-8A04D9B4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 before the motion begins.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7F8F4-EA7A-43DC-985A-78216327E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064905-744A-4DC3-BD3A-3C2AF1D89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D07B78-B407-49C5-8F78-E35847A20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D6A22A-FDAB-4153-B94F-07775BEC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348678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2026-10-01T09:47:27.7650000Z</dcterms:created>
  <dcterms:modified xsi:type="dcterms:W3CDTF">2026-10-01T09:47:27.7650000Z</dcterms:modified>
</coreProperties>
</file>