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faf3b1f1a2347bf" /><Relationship Type="http://schemas.openxmlformats.org/officeDocument/2006/relationships/extended-properties" Target="/docProps/app.xml" Id="Rf2e2d81717d94ad7" /><Relationship Type="http://schemas.openxmlformats.org/officeDocument/2006/relationships/officeDocument" Target="/ppt/presentation.xml" Id="R6943986c3e394ad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2b729df960468c"/>
  </p:sldMasterIdLst>
  <p:notesMasterIdLst>
    <p:notesMasterId xmlns:r="http://schemas.openxmlformats.org/officeDocument/2006/relationships" r:id="R0552a8ef76db4548"/>
  </p:notesMasterIdLst>
  <p:sldIdLst>
    <p:sldId xmlns:r="http://schemas.openxmlformats.org/officeDocument/2006/relationships" id="256" r:id="R710125f3518247f5"/>
    <p:sldId xmlns:r="http://schemas.openxmlformats.org/officeDocument/2006/relationships" id="257" r:id="Re85a83f0103f469e"/>
    <p:sldId xmlns:r="http://schemas.openxmlformats.org/officeDocument/2006/relationships" id="258" r:id="Rf24a89d7a0004861"/>
    <p:sldId xmlns:r="http://schemas.openxmlformats.org/officeDocument/2006/relationships" id="259" r:id="R8a4faf59ba64414b"/>
    <p:sldId xmlns:r="http://schemas.openxmlformats.org/officeDocument/2006/relationships" id="260" r:id="Raa4598f8eccf4cf3"/>
    <p:sldId xmlns:r="http://schemas.openxmlformats.org/officeDocument/2006/relationships" id="261" r:id="Rcf22ee3f7a8d4c79"/>
    <p:sldId xmlns:r="http://schemas.openxmlformats.org/officeDocument/2006/relationships" id="262" r:id="Rf61c8f70fe654ef2"/>
    <p:sldId xmlns:r="http://schemas.openxmlformats.org/officeDocument/2006/relationships" id="263" r:id="R68c3aca60aa84cd7"/>
    <p:sldId xmlns:r="http://schemas.openxmlformats.org/officeDocument/2006/relationships" id="264" r:id="Rcf573407ba4a4aa5"/>
    <p:sldId xmlns:r="http://schemas.openxmlformats.org/officeDocument/2006/relationships" id="265" r:id="Re81d2895fc97476f"/>
    <p:sldId xmlns:r="http://schemas.openxmlformats.org/officeDocument/2006/relationships" id="266" r:id="Rc6f4028d524545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626f730c8674d7e" /><Relationship Type="http://schemas.openxmlformats.org/officeDocument/2006/relationships/slideMaster" Target="/ppt/slideMasters/slideMaster1.xml" Id="R2d2b729df960468c" /><Relationship Type="http://schemas.openxmlformats.org/officeDocument/2006/relationships/notesMaster" Target="/ppt/notesMasters/notesMaster1.xml" Id="R0552a8ef76db4548" /><Relationship Type="http://schemas.openxmlformats.org/officeDocument/2006/relationships/presProps" Target="/ppt/presProps.xml" Id="Rcdbb23ce1abd43eb" /><Relationship Type="http://schemas.openxmlformats.org/officeDocument/2006/relationships/tableStyles" Target="/ppt/tableStyles.xml" Id="R9fd2aecaf2f44cd5" /><Relationship Type="http://schemas.openxmlformats.org/officeDocument/2006/relationships/slide" Target="/ppt/slides/slide1.xml" Id="R710125f3518247f5" /><Relationship Type="http://schemas.openxmlformats.org/officeDocument/2006/relationships/slide" Target="/ppt/slides/slide2.xml" Id="Re85a83f0103f469e" /><Relationship Type="http://schemas.openxmlformats.org/officeDocument/2006/relationships/slide" Target="/ppt/slides/slide3.xml" Id="Rf24a89d7a0004861" /><Relationship Type="http://schemas.openxmlformats.org/officeDocument/2006/relationships/slide" Target="/ppt/slides/slide4.xml" Id="R8a4faf59ba64414b" /><Relationship Type="http://schemas.openxmlformats.org/officeDocument/2006/relationships/slide" Target="/ppt/slides/slide5.xml" Id="Raa4598f8eccf4cf3" /><Relationship Type="http://schemas.openxmlformats.org/officeDocument/2006/relationships/slide" Target="/ppt/slides/slide6.xml" Id="Rcf22ee3f7a8d4c79" /><Relationship Type="http://schemas.openxmlformats.org/officeDocument/2006/relationships/slide" Target="/ppt/slides/slide7.xml" Id="Rf61c8f70fe654ef2" /><Relationship Type="http://schemas.openxmlformats.org/officeDocument/2006/relationships/slide" Target="/ppt/slides/slide8.xml" Id="R68c3aca60aa84cd7" /><Relationship Type="http://schemas.openxmlformats.org/officeDocument/2006/relationships/slide" Target="/ppt/slides/slide9.xml" Id="Rcf573407ba4a4aa5" /><Relationship Type="http://schemas.openxmlformats.org/officeDocument/2006/relationships/slide" Target="/ppt/slides/slide10.xml" Id="Re81d2895fc97476f" /><Relationship Type="http://schemas.openxmlformats.org/officeDocument/2006/relationships/slide" Target="/ppt/slides/slide11.xml" Id="Rc6f4028d524545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aaa14dcb64f45e4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86f066c229f4eb5" /><Relationship Type="http://schemas.openxmlformats.org/officeDocument/2006/relationships/notesMaster" Target="/ppt/notesMasters/notesMaster1.xml" Id="Rb81770309e8049b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8b9ae1085a44827" /><Relationship Type="http://schemas.openxmlformats.org/officeDocument/2006/relationships/notesMaster" Target="/ppt/notesMasters/notesMaster1.xml" Id="Ra251661d48a444d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c824279b32745ed" /><Relationship Type="http://schemas.openxmlformats.org/officeDocument/2006/relationships/notesMaster" Target="/ppt/notesMasters/notesMaster1.xml" Id="R80d5a783cc8743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48dd3c2a511471c" /><Relationship Type="http://schemas.openxmlformats.org/officeDocument/2006/relationships/notesMaster" Target="/ppt/notesMasters/notesMaster1.xml" Id="R0e4282c3b3904e74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483d18a0aff4ec5" /><Relationship Type="http://schemas.openxmlformats.org/officeDocument/2006/relationships/notesMaster" Target="/ppt/notesMasters/notesMaster1.xml" Id="Rcca4274e4e7a404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bd420c278a24539" /><Relationship Type="http://schemas.openxmlformats.org/officeDocument/2006/relationships/notesMaster" Target="/ppt/notesMasters/notesMaster1.xml" Id="R57d8e33d4da844a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c9da1512b5441eb" /><Relationship Type="http://schemas.openxmlformats.org/officeDocument/2006/relationships/notesMaster" Target="/ppt/notesMasters/notesMaster1.xml" Id="R438441266a924db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6aded1b61441c8" /><Relationship Type="http://schemas.openxmlformats.org/officeDocument/2006/relationships/notesMaster" Target="/ppt/notesMasters/notesMaster1.xml" Id="Rf728880537ea4e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e97881a18bf4fac" /><Relationship Type="http://schemas.openxmlformats.org/officeDocument/2006/relationships/notesMaster" Target="/ppt/notesMasters/notesMaster1.xml" Id="R7105d40ff3b14ae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9af78759bfb44a4" /><Relationship Type="http://schemas.openxmlformats.org/officeDocument/2006/relationships/notesMaster" Target="/ppt/notesMasters/notesMaster1.xml" Id="R4d56ad8527dc41a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82e54a498e84963" /><Relationship Type="http://schemas.openxmlformats.org/officeDocument/2006/relationships/notesMaster" Target="/ppt/notesMasters/notesMaster1.xml" Id="R295431f8b7484a9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edf4b00fe01437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c35f15163ea4ed7" /><Relationship Type="http://schemas.openxmlformats.org/officeDocument/2006/relationships/slideLayout" Target="/ppt/slideLayouts/slideLayout1.xml" Id="Re74653cc6f6a43d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74653cc6f6a43d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643ec409e4ee5" /><Relationship Type="http://schemas.openxmlformats.org/officeDocument/2006/relationships/image" Target="/ppt/media/image.png" Id="Rb6d8dbe5cf2e41c6" /><Relationship Type="http://schemas.openxmlformats.org/officeDocument/2006/relationships/notesSlide" Target="/ppt/notesSlides/notesSlide1.xml" Id="R734b8ce056ff4a5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272db4d74dc434b" /><Relationship Type="http://schemas.openxmlformats.org/officeDocument/2006/relationships/notesSlide" Target="/ppt/notesSlides/notesSlide2.xml" Id="Rceed4599811f4a6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cee17c38dc04479" /><Relationship Type="http://schemas.openxmlformats.org/officeDocument/2006/relationships/notesSlide" Target="/ppt/notesSlides/notesSlide3.xml" Id="R5681bca6ce664d0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f9b2f4b50477c" /><Relationship Type="http://schemas.openxmlformats.org/officeDocument/2006/relationships/notesSlide" Target="/ppt/notesSlides/notesSlide4.xml" Id="R9b2798e6df1148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7b1ad8ae304fe8" /><Relationship Type="http://schemas.openxmlformats.org/officeDocument/2006/relationships/notesSlide" Target="/ppt/notesSlides/notesSlide5.xml" Id="R185e9f0fed564ba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f3819c321b4255" /><Relationship Type="http://schemas.openxmlformats.org/officeDocument/2006/relationships/notesSlide" Target="/ppt/notesSlides/notesSlide6.xml" Id="R92c087d9c9964944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202019b3bf4fe2" /><Relationship Type="http://schemas.openxmlformats.org/officeDocument/2006/relationships/notesSlide" Target="/ppt/notesSlides/notesSlide7.xml" Id="R1aa1eacbc6894e9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6b9428f81174ddd" /><Relationship Type="http://schemas.openxmlformats.org/officeDocument/2006/relationships/notesSlide" Target="/ppt/notesSlides/notesSlide8.xml" Id="R5ddc772e0a784c9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bec9ff4ca8402a" /><Relationship Type="http://schemas.openxmlformats.org/officeDocument/2006/relationships/notesSlide" Target="/ppt/notesSlides/notesSlide9.xml" Id="Re56d81dd7ec544c3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2f7a9807e4995" /><Relationship Type="http://schemas.openxmlformats.org/officeDocument/2006/relationships/notesSlide" Target="/ppt/notesSlides/notesSlide10.xml" Id="R5c0d0d474890456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d0df44e84c4b1d" /><Relationship Type="http://schemas.openxmlformats.org/officeDocument/2006/relationships/notesSlide" Target="/ppt/notesSlides/notesSlide11.xml" Id="Rdb5dc36c7529448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431064A-6F76-4CDA-9D3E-04BFE252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8A819B3-6AF8-4DFA-96E4-812FC8060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4AD6772-1EBB-4ED0-B4E2-6B98FD3B5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AI Storyboard Creator Free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38C4B21-F1C4-4702-B122-96477BD0C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studio maps a sci-fi short from rough idea to final scene order.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5E7070-E9A3-4F54-A054-301B6AD20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E5412-80FA-4BAA-8F9D-BCDDDF5BBA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A1B391-0287-47DF-B4A3-E1E8EFDC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A187F5B-01E8-4B8E-94A5-866D3454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6d8dbe5cf2e41c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58536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68A4863-C186-44E5-A605-97A70ADDE8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C2E593-915D-412B-90CD-43E4E898E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339380-491F-4497-A1A1-30ED37B6A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CA1B43-E43A-4083-A5A0-44527D570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ED6D87-8562-46A9-8ECB-A8F6AED84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free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99023D5-B939-4ED6-9FF1-6408D8B4E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6FCD061-D014-4392-B4D0-A07A85AF9D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F3CC96-D38C-4B79-9589-54B1585CC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F2A2EF7-83E0-4DC1-A676-5B32A204C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B2D93A-9547-4026-8636-A99428600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994B4D-AA16-41B2-B7EC-1E41D94A3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181B525-4C1B-4467-8C7C-FDC5D0239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 Flow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C456371-B89B-419D-9EC1-871FE1EDB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C42CB82-2CB6-4AB2-8983-2FBDFB5F6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FCB63F-1A68-4B64-894D-5C024D8AC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03E4FD9-1496-45D3-A18B-DA6DFD1B1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Visual Beats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A22660-CF77-4455-A18D-1523E6A10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character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8AD17F-922B-4B83-9C08-CF1FDCD65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F2BA44-B1FD-4319-A0AB-8EF8245D9F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919C099-5CD8-4267-8E48-DB0E1EEC8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Pass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B8819E-55AF-4DD3-A648-45FC92CAA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Arrange the timeline</a:t>
            </a:r>
          </a:p>
        </p:txBody>
      </p:sp>
    </p:spTree>
    <p:extLst>
      <p:ext uri="{BB962C8B-B14F-4D97-AF65-F5344CB8AC3E}">
        <p14:creationId xmlns:p14="http://schemas.microsoft.com/office/powerpoint/2010/main" val="390111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E326CD-575C-4324-BDE3-00EDBF39B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F88DEA-DA4E-4BC9-803E-02548E856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B62411-58FE-4DC0-A97B-1ED26FDC1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E619D54-298B-4C7F-9DCC-8C78AA8C7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FA1F29-7C04-4D7B-B008-D5A9FC06B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Turn a loose concept into a clear visual sequence.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66DCD8-BF1A-4B98-93A3-41F20B069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A1E263-36AE-4858-96E3-842E639EB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6011022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0053D7-3004-4C71-BCBB-4209CFC31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593B61-C0F7-4235-AB19-C50A71C398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6D4A3D-17C9-4D1F-90D4-212BD5D31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ADF23C-3B1C-4E76-A991-5BBDB3CAC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3A3A48C-3EBD-4571-A238-9D3FA5503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ai storyboard creator free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4AC36D-AFFD-4A71-87CE-9A63F7E98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63551F-F727-4EE4-B016-6D5A0828D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8B6C1C-5A31-4C19-B301-928388522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C8D63F-0584-427C-A2B8-0038C280D0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free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C51CE25-C9BA-4B40-8A89-AF853396D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BC2055-A1C4-4F23-A5B4-FBE1A709D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A225847-A2F1-448B-9E99-F888B8B12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6E500FA-51E7-43A1-ACBB-BA9109198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A2CEF5-C955-4E48-901C-53D49DCC5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a loose concept into a clear visual…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00950F-BB2F-4494-ABA8-D313B91640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1C5743-1FA8-4147-AA1B-6DFE63909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9036CF-08E4-4A0B-866F-AC254A17E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E50433-054E-47CE-A8F0-3738C038D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BCC5D89-1510-4E29-ACED-39C9F303B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Review the flow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E62279-67E1-40A1-992D-9FF27E348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88213809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0FE08EC-D043-4503-96BC-F443811C2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2D9F8F-FF5D-44A3-93CF-67674ED50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B649A9-6E52-48C8-B833-DCDFD4413B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3F4C46-5E83-4CA1-84DE-627D0787DA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153E51-9AFE-4D48-AF8C-5B36F13B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7BF886-45FA-4AAD-8DB4-0A5FD470AA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E5D5A2-B494-4FB5-97FE-2E74482C6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C639EC-239E-4DB7-A883-95591D4F8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248F5D-CEB9-4961-AC7F-5268065A7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AF4C1E2-04A6-4D5A-BB65-987BD17378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B80BCF-BEBF-416B-B8E5-6269B94EF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3BE636-1204-40CC-B99F-2F1AADF7F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4A11CE2-BC81-439E-9FAD-216508123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05FAE33-0C39-4622-9867-8AED07F7B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79C95-5115-42CD-903B-4CAC5B807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5B847C-9F33-4E52-B84E-66B00E136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71A9B8-F9B0-4A96-B62E-2B63B2490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character beats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FB39BB-3F1E-48C0-8D52-4F4B0CA11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5AC7DC-FE5A-4A37-A78A-430DF57EF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461E75-EE8E-45AA-B173-F0E78D786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B2896FA-ED38-46AB-9130-AA4B3AB7A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Arrange the timeline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4A9D91-874B-42FF-9534-1FC215D2D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9FE5889-3A23-413C-BE16-52AC59154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D0D4885-4A78-424C-BB0F-6864AE36C1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0BFE0E5-DB57-4D7F-949B-7EFF12C1F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FCD8FA1-4204-46DF-A22B-1EC8E9A51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96519503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905B5AC-88C7-48EF-B436-412071461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AC3D8F-513D-4A83-9BDA-D7DCDE040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7A445AF-6A5E-4A7F-9883-B3C41373E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7F5BEE-8D3E-43CC-BFE3-E425DD9C3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0D660B-5D05-40A2-AF4B-953EC5D83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free: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721EC1-37A1-48D2-B549-81167E1A67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93E85-C506-4CEA-B732-0D01EDAE3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1BCC1A-DE1A-4768-AF8B-BEE14D54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032969-20BF-4D23-9AB8-17A6F85E9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9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Scenes feel scattered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ECA74B-57B0-453B-8264-64D2FD473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BE196F-0701-4F5F-ACD8-462091D4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team keeps revising the same rough idea.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BF031AD-4DD3-428F-8744-3D2830F6B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47D622F-4E64-49FB-A2A7-8E42BE054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No clear order for shots or transitions.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A03D20-5E68-4D3A-BC09-22A295BB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DD1734-FB89-4D67-AD1D-E9CB0E1F7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28AAB4F-148D-411B-BF99-E69700F8F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DD2C87D-280B-4459-9333-78B168C11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08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has a clean beginning, middle, and end.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2D9E00-07C8-4654-BBA4-E2D679C8F8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2FA5A30-3355-414A-8797-879E66B4ED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scene has a clear purpose in the sequence.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92BEC7-0839-4DC6-9138-157B3B438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40B2A3A-E2EB-4D60-BE95-CEFA27D43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team can review the plan slide by slide.</a:t>
            </a:r>
          </a:p>
        </p:txBody>
      </p:sp>
    </p:spTree>
    <p:extLst>
      <p:ext uri="{BB962C8B-B14F-4D97-AF65-F5344CB8AC3E}">
        <p14:creationId xmlns:p14="http://schemas.microsoft.com/office/powerpoint/2010/main" val="7914809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B781C6-B8FB-4D69-97B6-C6A668CDC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C777B55-D5FA-4CB1-B346-2C01A1D18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5ECC9-93D3-433D-B7C7-F26EA4F1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60A643-171C-44B4-B07C-2678FBD82F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AA4C9-95B9-48F0-AA35-F986B3BDB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EA87B5-43AB-4F6C-AC4D-9FB5DBACD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0262D1-33B4-44A2-9C78-2A30BF8B8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CCE586-660C-4075-8B65-BEBA056FA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07F05D-22A4-47F3-B4FA-6D8A8095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6E0FFF9-AC38-498F-841C-6AB7E47A2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organize scenes before shooting a class project.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FAF975-329E-499D-86C7-B710C3EB3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C7DFC5-2FFA-44B9-A146-F4E515F2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F3C6119-2583-477A-8EB7-51E9812A8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B7CDF8-08E4-4113-9B61-7EF10D36A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CREATIVE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C88258-1D34-4DF5-9F8F-EDC09329D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shared outline for pitching and refining a short video concept.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142417A-977A-4BD0-B80B-B3BF1759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0934619-56C1-4046-92E1-85932535F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FB9EB5-08E1-4604-BB81-97334039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23A494-E556-4B7F-A158-85B413347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CONTENT PLANNERS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7AA7E1F-9356-4D3F-AF1E-FA4ECB555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map story moments into a clear sequence for production.</a:t>
            </a:r>
          </a:p>
        </p:txBody>
      </p:sp>
    </p:spTree>
    <p:extLst>
      <p:ext uri="{BB962C8B-B14F-4D97-AF65-F5344CB8AC3E}">
        <p14:creationId xmlns:p14="http://schemas.microsoft.com/office/powerpoint/2010/main" val="8585410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60DE3B33-3E63-4621-8F95-2E68F078D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D244C-0123-4CB9-9C81-2AAB7AF44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B149B7-9A58-491D-A590-0BE066363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935CEB-387E-4B7D-95AF-D689836F8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4E5FCB-4165-486E-8A65-0002D7695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6CC0EB-CA0A-4A0B-80D6-F63881597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7196165-9E3C-4B8B-B8F4-7C5EA86C4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F77FCA9-CE9C-44FE-A754-398730269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D9ABF80-36A4-466D-8516-414C6360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E90DC0-418C-4F76-B246-D84A2A59E8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D1A7215-D806-44D6-8C1B-CB0AF4BDF2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E3ACBE1-E2CB-41CB-A485-9AB1E8C71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A99F53-CCDC-42F7-A603-54B8E3C1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4801F9-3CFF-4BFF-A191-D57591969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4F7A263-0C7F-4A87-BFB9-C3369B788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ADC15D-F066-4806-B2AE-924FF928B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98CD04-7412-4A86-B5E0-2A737498F9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3700D6-BBC6-4D09-98FD-61919F8E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5671A73-E1E7-48CD-81A9-07A599DCA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23E285-BC4D-49D0-8ECE-31E6E0480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146F30E-A15F-426E-B16C-56FCC19ED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7F67D2-BEA3-41B4-8E47-6FFE4690A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3FBAD8C-23CD-4561-B17D-C5EBCADDF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character beats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F3B0274-B022-4BF1-AD6B-8F9C4D8C8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0ED9C3-3E96-4D66-B3E1-8138C9189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DD1D28-154C-433F-B4C5-B1F53D62F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B2E3357-E4E9-4E89-A18E-C93FE3665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CE12B4A-D21C-4BD9-BEC1-9552F9C5F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58A10894-226F-4D04-B6B0-8CA057B1B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Arrange the timeline</a:t>
            </a:r>
          </a:p>
        </p:txBody>
      </p:sp>
    </p:spTree>
    <p:extLst>
      <p:ext uri="{BB962C8B-B14F-4D97-AF65-F5344CB8AC3E}">
        <p14:creationId xmlns:p14="http://schemas.microsoft.com/office/powerpoint/2010/main" val="19152091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0B7C75-27EE-4CD6-B2C8-D16FF1933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6FBF8E-3E23-4E79-9379-B920A7D54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12D873-80CF-469B-9829-AA6E8D2BE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7A4813-746B-4A65-8346-89D2F7FBD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72933E-EDA4-4E77-BF8D-22CB3A4048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free: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5BF3C4-F85C-487D-B1E2-71F8148BD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515C9A-8112-492B-A02F-14735130C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4E5F33-1287-4A21-99CC-0CD8DB972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would you turn a one-line sci-fi idea into a storyboard the whole team can follow?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27535C8-E53F-4427-922F-209B6D4B8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91791A7-F1D7-45C8-831A-6EC10E80A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166B4D-747E-4D09-95A4-2352DF3C5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EA55040-29C9-42A1-948E-F8D1CACB0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F33697-A8A2-403E-BDC8-4826DD07B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54BE684-628E-4EA1-9C49-7CC9DDA2D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20E84B-2B71-4EDC-8391-33DFD65B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Set character beats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EEC2624-DA6D-4E96-91BF-7AE33F0CD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F4E6A7-F6D0-4079-87D1-7E1AA8E68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6DC5BA-B83B-4A8A-8758-3D590FE5D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</p:spTree>
    <p:extLst>
      <p:ext uri="{BB962C8B-B14F-4D97-AF65-F5344CB8AC3E}">
        <p14:creationId xmlns:p14="http://schemas.microsoft.com/office/powerpoint/2010/main" val="160128466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190A9233-8403-4637-B55D-8E4935F57A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602D787-A4FA-4233-9FDF-587A98EF0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4617DC-5AD5-42AE-B9BD-3B605B938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A2B0C-C515-4886-BB6F-D20B84393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2C5B7E-F4B2-4C30-9773-60233B1C51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ai storyboard creator free: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59D4C4-8C2B-4BD7-AC39-31FE63BFF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38A98-66AD-4FE6-9377-2D982D17E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A3093E-2CE7-443C-A78B-67EDCB029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0BB5C3-BF7A-4CC4-83C3-422F5002A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Define the premise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128F42B-5F29-4D26-9633-90CD2A7CC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308EE-E192-49CC-B53A-27DE8D65E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3F92B09-1253-4D0F-9383-6D1748F497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E01925-D38C-460D-A7FC-2136545B0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7B33A5-CEF5-4399-A54C-CA474D393E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Sketch key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6E32FFB-0255-4DDE-B6A8-F889D4D1D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2A4464-AB0A-4AE6-895C-F3DAC1DDC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FB233EF-71A2-4D9B-803C-268DF8296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22B6864-F80D-4867-A3FB-A4CE7E089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FE07E8-0FC0-445C-A1D4-220EC6AF9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character beats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8CBCAB7-B76D-4F1A-A42B-BA0344785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FAD852C-196E-4A8E-8A39-DF9E7523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A64C6E0-9849-41D8-B2DD-29E2BE3A6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EA4C9A0-3F3A-4203-8578-C8F913DDB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7F870F6-EE7A-495F-BB70-F1DDF8E5F5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Review the flow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729F1FA-D8DC-44B6-A8A4-B408AE56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43114801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D67865-30D1-4B2B-9BF6-80D07449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1BFC1C-389B-44F0-9AE6-C8C8B7BD1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9AE13C5-FA06-4956-85EF-9900EC627D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Shape the story before the camera rolls.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DCD401-86A8-4033-802E-3F551F66B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474E28-1AFE-4503-B578-334555EF6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A9ED7-78E0-4B8B-A626-6F44D554F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6E5A483-48BB-4082-9C9F-628E6745D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5164406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2026-10-01T21:25:33.2390000Z</dcterms:created>
  <dcterms:modified xsi:type="dcterms:W3CDTF">2026-10-01T21:25:33.2390000Z</dcterms:modified>
</coreProperties>
</file>