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a66e64f8f24119" /><Relationship Type="http://schemas.openxmlformats.org/officeDocument/2006/relationships/extended-properties" Target="/docProps/app.xml" Id="Rac7434833d004a17" /><Relationship Type="http://schemas.openxmlformats.org/officeDocument/2006/relationships/officeDocument" Target="/ppt/presentation.xml" Id="Rd93366d8989748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4305444407438c"/>
  </p:sldMasterIdLst>
  <p:notesMasterIdLst>
    <p:notesMasterId xmlns:r="http://schemas.openxmlformats.org/officeDocument/2006/relationships" r:id="Rc6f3bfa2421a452e"/>
  </p:notesMasterIdLst>
  <p:sldIdLst>
    <p:sldId xmlns:r="http://schemas.openxmlformats.org/officeDocument/2006/relationships" id="256" r:id="R0ce47529207f4078"/>
    <p:sldId xmlns:r="http://schemas.openxmlformats.org/officeDocument/2006/relationships" id="257" r:id="R2e4ae0408b8b4937"/>
    <p:sldId xmlns:r="http://schemas.openxmlformats.org/officeDocument/2006/relationships" id="258" r:id="R58b52f7d6f0a494b"/>
    <p:sldId xmlns:r="http://schemas.openxmlformats.org/officeDocument/2006/relationships" id="259" r:id="R9244a73978dd4db6"/>
    <p:sldId xmlns:r="http://schemas.openxmlformats.org/officeDocument/2006/relationships" id="260" r:id="Re45a204d0451409d"/>
    <p:sldId xmlns:r="http://schemas.openxmlformats.org/officeDocument/2006/relationships" id="261" r:id="R6dcbff63dad44555"/>
    <p:sldId xmlns:r="http://schemas.openxmlformats.org/officeDocument/2006/relationships" id="262" r:id="Rfb6e95c0942a4eae"/>
    <p:sldId xmlns:r="http://schemas.openxmlformats.org/officeDocument/2006/relationships" id="263" r:id="R867a98ebad034abd"/>
    <p:sldId xmlns:r="http://schemas.openxmlformats.org/officeDocument/2006/relationships" id="264" r:id="R8a04b6a75c0549c8"/>
    <p:sldId xmlns:r="http://schemas.openxmlformats.org/officeDocument/2006/relationships" id="265" r:id="Rccb283adc501449a"/>
    <p:sldId xmlns:r="http://schemas.openxmlformats.org/officeDocument/2006/relationships" id="266" r:id="R06583b3fd64b43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0bc451455c4e5b" /><Relationship Type="http://schemas.openxmlformats.org/officeDocument/2006/relationships/slideMaster" Target="/ppt/slideMasters/slideMaster1.xml" Id="R7a4305444407438c" /><Relationship Type="http://schemas.openxmlformats.org/officeDocument/2006/relationships/notesMaster" Target="/ppt/notesMasters/notesMaster1.xml" Id="Rc6f3bfa2421a452e" /><Relationship Type="http://schemas.openxmlformats.org/officeDocument/2006/relationships/presProps" Target="/ppt/presProps.xml" Id="R037c5a93d4864a10" /><Relationship Type="http://schemas.openxmlformats.org/officeDocument/2006/relationships/tableStyles" Target="/ppt/tableStyles.xml" Id="R9bb731826741488e" /><Relationship Type="http://schemas.openxmlformats.org/officeDocument/2006/relationships/slide" Target="/ppt/slides/slide1.xml" Id="R0ce47529207f4078" /><Relationship Type="http://schemas.openxmlformats.org/officeDocument/2006/relationships/slide" Target="/ppt/slides/slide2.xml" Id="R2e4ae0408b8b4937" /><Relationship Type="http://schemas.openxmlformats.org/officeDocument/2006/relationships/slide" Target="/ppt/slides/slide3.xml" Id="R58b52f7d6f0a494b" /><Relationship Type="http://schemas.openxmlformats.org/officeDocument/2006/relationships/slide" Target="/ppt/slides/slide4.xml" Id="R9244a73978dd4db6" /><Relationship Type="http://schemas.openxmlformats.org/officeDocument/2006/relationships/slide" Target="/ppt/slides/slide5.xml" Id="Re45a204d0451409d" /><Relationship Type="http://schemas.openxmlformats.org/officeDocument/2006/relationships/slide" Target="/ppt/slides/slide6.xml" Id="R6dcbff63dad44555" /><Relationship Type="http://schemas.openxmlformats.org/officeDocument/2006/relationships/slide" Target="/ppt/slides/slide7.xml" Id="Rfb6e95c0942a4eae" /><Relationship Type="http://schemas.openxmlformats.org/officeDocument/2006/relationships/slide" Target="/ppt/slides/slide8.xml" Id="R867a98ebad034abd" /><Relationship Type="http://schemas.openxmlformats.org/officeDocument/2006/relationships/slide" Target="/ppt/slides/slide9.xml" Id="R8a04b6a75c0549c8" /><Relationship Type="http://schemas.openxmlformats.org/officeDocument/2006/relationships/slide" Target="/ppt/slides/slide10.xml" Id="Rccb283adc501449a" /><Relationship Type="http://schemas.openxmlformats.org/officeDocument/2006/relationships/slide" Target="/ppt/slides/slide11.xml" Id="R06583b3fd64b43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835f401d7e47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6c6dc5c97bd4844" /><Relationship Type="http://schemas.openxmlformats.org/officeDocument/2006/relationships/notesMaster" Target="/ppt/notesMasters/notesMaster1.xml" Id="R302e6b93903345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870b37346e4fd7" /><Relationship Type="http://schemas.openxmlformats.org/officeDocument/2006/relationships/notesMaster" Target="/ppt/notesMasters/notesMaster1.xml" Id="R2c612c14d06543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2668bebd5c44b5" /><Relationship Type="http://schemas.openxmlformats.org/officeDocument/2006/relationships/notesMaster" Target="/ppt/notesMasters/notesMaster1.xml" Id="Rb8dbbf7681cb49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700b8e1a9d4717" /><Relationship Type="http://schemas.openxmlformats.org/officeDocument/2006/relationships/notesMaster" Target="/ppt/notesMasters/notesMaster1.xml" Id="R6eeb47c3230244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27d051693247d6" /><Relationship Type="http://schemas.openxmlformats.org/officeDocument/2006/relationships/notesMaster" Target="/ppt/notesMasters/notesMaster1.xml" Id="R4299c52db0f24af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d3150753ed34684" /><Relationship Type="http://schemas.openxmlformats.org/officeDocument/2006/relationships/notesMaster" Target="/ppt/notesMasters/notesMaster1.xml" Id="R874d0780c6c746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805c5549764a84" /><Relationship Type="http://schemas.openxmlformats.org/officeDocument/2006/relationships/notesMaster" Target="/ppt/notesMasters/notesMaster1.xml" Id="R5ab86d8fd0a9438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b0edfbc3fbd455f" /><Relationship Type="http://schemas.openxmlformats.org/officeDocument/2006/relationships/notesMaster" Target="/ppt/notesMasters/notesMaster1.xml" Id="R6261cdf02a164d7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f4cfa75e4c74419" /><Relationship Type="http://schemas.openxmlformats.org/officeDocument/2006/relationships/notesMaster" Target="/ppt/notesMasters/notesMaster1.xml" Id="R91cdcfd7f54344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db1cb7f71c4fd4" /><Relationship Type="http://schemas.openxmlformats.org/officeDocument/2006/relationships/notesMaster" Target="/ppt/notesMasters/notesMaster1.xml" Id="Rf7be55159e51421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880b498cb64cb1" /><Relationship Type="http://schemas.openxmlformats.org/officeDocument/2006/relationships/notesMaster" Target="/ppt/notesMasters/notesMaster1.xml" Id="Rfb6a085bb6a34b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7ae47d33ea40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c76c29e75e4855" /><Relationship Type="http://schemas.openxmlformats.org/officeDocument/2006/relationships/slideLayout" Target="/ppt/slideLayouts/slideLayout1.xml" Id="Rf73ffb0360194f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3ffb0360194f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d0ca89e31430c" /><Relationship Type="http://schemas.openxmlformats.org/officeDocument/2006/relationships/image" Target="/ppt/media/image.png" Id="Rfc39e7514c234515" /><Relationship Type="http://schemas.openxmlformats.org/officeDocument/2006/relationships/notesSlide" Target="/ppt/notesSlides/notesSlide1.xml" Id="R3e75cd502cf645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f45393c9154917" /><Relationship Type="http://schemas.openxmlformats.org/officeDocument/2006/relationships/notesSlide" Target="/ppt/notesSlides/notesSlide2.xml" Id="R4ce5e0219e5443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81b7c676224888" /><Relationship Type="http://schemas.openxmlformats.org/officeDocument/2006/relationships/notesSlide" Target="/ppt/notesSlides/notesSlide3.xml" Id="Rcb1da84cba9b42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140e85fa147d1" /><Relationship Type="http://schemas.openxmlformats.org/officeDocument/2006/relationships/notesSlide" Target="/ppt/notesSlides/notesSlide4.xml" Id="Rcd15fdcdc2c7478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72944d7894b28" /><Relationship Type="http://schemas.openxmlformats.org/officeDocument/2006/relationships/notesSlide" Target="/ppt/notesSlides/notesSlide5.xml" Id="R922daea492d34e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dbac30986745d8" /><Relationship Type="http://schemas.openxmlformats.org/officeDocument/2006/relationships/notesSlide" Target="/ppt/notesSlides/notesSlide6.xml" Id="R8abc91b98a30481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30915ab964b2e" /><Relationship Type="http://schemas.openxmlformats.org/officeDocument/2006/relationships/notesSlide" Target="/ppt/notesSlides/notesSlide7.xml" Id="R9d336fe0f1c148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714c7b44a47ea" /><Relationship Type="http://schemas.openxmlformats.org/officeDocument/2006/relationships/notesSlide" Target="/ppt/notesSlides/notesSlide8.xml" Id="R59554abdf0e54b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12ded6510466f" /><Relationship Type="http://schemas.openxmlformats.org/officeDocument/2006/relationships/notesSlide" Target="/ppt/notesSlides/notesSlide9.xml" Id="R183434f1c7574bc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f16ea25944be5" /><Relationship Type="http://schemas.openxmlformats.org/officeDocument/2006/relationships/notesSlide" Target="/ppt/notesSlides/notesSlide10.xml" Id="R35592585600a4b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d1b9f5716447a4" /><Relationship Type="http://schemas.openxmlformats.org/officeDocument/2006/relationships/notesSlide" Target="/ppt/notesSlides/notesSlide11.xml" Id="Rce510bde2e9e42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5B9E97-7468-45F1-8995-5EC5C746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C1F0BD-D6E7-4514-AD0B-0B84DC781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7C5C1E-6C6D-4878-B79F-6BA21F8F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C16BF-0330-4057-A641-7B616A9F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startup maps a 30-second launch video from rough notes to final scenes.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51CD6-ABC0-414D-A328-D7A6404E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60A10-A4B5-488A-B240-4B41897D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333902-35CF-4B7F-BD01-8FEFB0F9E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39AB5-B405-4896-B27E-B7F34292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9e7514c23451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309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2F804D-DC4A-4FD9-BE1D-1CE8EC6B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306DB5-4C62-424B-BF2F-73634EA4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1891B9-313F-4119-B7BE-714FE970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16506-ADE8-4402-9151-A29D410D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AF6C51-980F-4AEB-B92A-A518BD62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4FDA3-5118-456B-8870-F5BCCEE7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65FE6-9348-4963-A729-1A6CB517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0F87C8-4655-4932-B348-3FC856F3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DD40D-8FBB-4703-BE13-F5EE1E33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D29EA-7614-497F-979D-059EE4C8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83296C-1405-402D-9023-C73650F3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4D51E1-9000-45B6-96C7-E944D9F5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130AD-70A0-4A7D-A0F0-B5E21F26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53A08-8ECD-4AE2-BA7C-605FCE6B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D87913-5E7B-46BB-8359-4C144A09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7AD684-7F5D-4261-9D66-55698B7A2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6ADFCA-4A1D-4E7F-8110-F02F2BB0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6639F1-6E77-40EE-B060-A75738D67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74FF1E-3D02-4AF0-9E74-A43615DA4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47C9FA-E7FB-4971-81DB-F1B0A006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49F76C-29D0-4BAE-8A55-F69A129C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9151627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4BD3B0-717E-48B0-B766-A3BBE8A3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E51D2-F779-4BC8-AA27-F682EBE9C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72DE12-A0F7-4179-91E3-22E141C3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169298-F187-49F1-B5DB-BF4ADE61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C002EC-E7C7-4563-AE3F-766B7491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rough brief into a clear visual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D7DED-2200-4394-9309-BA2E5BE0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3591D5-3B9C-4ECA-A91E-93188A66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537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03C2A3-40A2-4027-ACDB-4BD0F072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D79624-92A1-4577-B925-E8831EA5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D80C3E-11F4-449B-AD19-1633012A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1912D-13F9-482D-B55E-5AE6D8805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1F64AC-E561-4C24-8F01-D6750FF4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FB1B84-A42C-4C7C-8432-77F56BD0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110BF3-EA8A-40A7-8E6F-EE08A538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AEDFE7-299F-4D05-9965-06021AA5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FBB4A-714D-4729-AA78-F801B4F33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7DEA98-D18C-4D39-AE33-9D0DF859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7F142F-99A4-4FC4-96BA-B4580FB14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47394-B429-4B2F-9848-6688548D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91E520-7A1D-40DE-82D2-1E71CB8D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53F22-5419-4622-AAC4-83E1810B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brief into a clear visual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D856F5-F227-4EE8-91D2-07253D6B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5CC4E1-0EBD-49A5-AB22-A53760AE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A58063-11BB-42B5-B73E-290BA2EF7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490A2F-2963-4E12-B009-E28EE33E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0B3187-6AD1-4A3E-9452-58B89787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Workflows: Review the storyboard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B7E158-8470-4E07-A8B1-D5511EAF7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644470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2C814B-02ED-429E-AEA5-3DC36A5A4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6BB5A-4087-4171-BA9D-C911DA08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D8AF3-A061-4A9C-AD24-FD0DFD19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89D05-FAFB-4D25-BFE7-9D0121B6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CB80F-ADB9-4A6B-A1C4-0CC97744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59EE9B-8553-480A-8EB5-597CBE82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92F3CD-9822-43D2-8409-53B4B243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093AB3-6F00-4B5A-9ADA-F92AA821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DEB747-5829-429E-A71E-9B1D69A8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CB5581-035F-4C87-8A09-F79CB6B2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EB4713-CFC2-4609-B74A-E2F0402C5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ACD965-F8F4-4075-8FD5-CCEE2C23B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BAF8FF-8A4E-4D95-8DA4-415249FF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532DE-3688-4528-84B3-E3C5510C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758625-BA11-482E-A647-D3733542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1AB981-66C0-49BA-A909-A08B0AA3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F174A5-BB68-4E09-8733-FFC855BC1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40E6C-BFFA-4A0A-9C21-F1DC415F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BF6E2D-3C16-4A3D-BE37-700156FB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F878AC-CDDA-4DFE-8EFE-FF014427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5D7A21-1A86-4097-A5BE-3B120E7C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EF3E5F-AEC0-413D-B138-30BED402F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2C0F8C-47A8-44F3-B424-C544D5F6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48F5B5-D179-4ECD-B4EB-131E0E1B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3E3DD1-4A44-4E8E-AF50-1F567769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storyboard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8BDED1-5BFC-4EBA-ABA1-DDD5F095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700928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600782-152C-4269-B85A-1930387A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C3C09-7565-4634-8E62-21E75E3A8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AF089-0295-4CB4-8855-197DB8899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7AAF8E-4099-4B9D-8944-E4C8117B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A50325-90FA-4AE5-A1DD-7C612277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26D81C-D6A0-4F6D-8820-88B9C5F22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636CE5-698E-4090-9A3A-3F3C955C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AB5C18-D6B4-4E4C-A09D-5DC67938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AB377-578C-4776-8359-D8C97338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6E72B-DBAC-43EA-9E4D-4A3E5249C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40722-FD32-4558-AC2F-A49C6E6E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order feels unclear during planning.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889846-C520-4980-97D7-C5516B80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00F020-6E5C-4199-97F1-2D004D361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loops slow down the draft.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BA712A-A73E-41DD-A71D-A7247195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D55C90-0CF3-4A98-B5E2-9380391C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30C115-536E-4317-903F-A05FC383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8AE4D8-2CA2-4BF8-B83A-02539F07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mapped scene by scene.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6E35C4-9A83-42FF-A577-0D60A333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078878-4BA4-4E59-98C3-D25EB5D02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review one clear visual direction.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E0063C-D327-4A03-8F0C-DF7890A5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2878F3-2491-47DD-8554-C8910DF9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happen faster with fewer back-and-forths.</a:t>
            </a:r>
          </a:p>
        </p:txBody>
      </p:sp>
    </p:spTree>
    <p:extLst>
      <p:ext uri="{BB962C8B-B14F-4D97-AF65-F5344CB8AC3E}">
        <p14:creationId xmlns:p14="http://schemas.microsoft.com/office/powerpoint/2010/main" val="14761655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FA7E64-9DC0-4728-82AC-790FB2A0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EF86F-4FC5-4616-ADD9-555035D6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CE86CD-C017-4E7C-BCA6-EB61C66D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24FEE0-87FD-4E06-AB69-C429CC23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E8055-81FE-489B-A67D-64E2F4938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AB4D2-7963-4A79-90F2-D07F4AA1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D43D59-6A72-4B7A-977C-F3C8486E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B1C786-92E2-4119-B738-F8A6C71D2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DADBA9-C63C-415C-8244-9E0F3962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8ADFF-9809-4654-9A71-7E4D8E74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align on scenes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3FAD1C-1FB6-47E4-8D2D-4068CAA7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22F999-ECB7-4576-98E1-3711E28D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C4D7B8-BE8F-49E5-8652-F6B022BF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58FFC2-9F40-40BF-B050-BFD2418C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2E122F-1C34-4C04-83F1-BB44ADC3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visual outline for campaign videos and launches.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EACA5-4704-4667-A718-E58B7F7F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AFA69-CE2B-4C8D-87C9-C0D375BB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D804E1-3CA3-4A69-AF59-F04CCCAA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27A2AC-4069-42F2-91EC-B0E5087C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1EEA5C-C41E-4279-B77A-DE074027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explain a product story clearly to designers and editors.</a:t>
            </a:r>
          </a:p>
        </p:txBody>
      </p:sp>
    </p:spTree>
    <p:extLst>
      <p:ext uri="{BB962C8B-B14F-4D97-AF65-F5344CB8AC3E}">
        <p14:creationId xmlns:p14="http://schemas.microsoft.com/office/powerpoint/2010/main" val="6737310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1B286EC-2B6E-47BA-B30E-07682C70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F97B8-3019-4294-AFFD-6CE790330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E3415-C421-4CB4-AF08-CED83EDA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94BDA2-272F-40CF-87E1-EC3877B41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DCCC7A-0746-497F-8193-9EE32CCC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23A48-2725-44EF-BE70-AC00423C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0F343-5BA2-40B7-8AA3-8B42F80A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950EC9-72BA-4F50-9C39-808A9C20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76C0D6-695D-4AEB-B50C-917F625C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F89F1-9D05-47E8-A4F8-B0B99CC0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D0F00B-32C1-4E29-8137-320934F1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0EA8C7-9107-49BC-959E-69027B41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33E2ED-7987-45E4-A9D4-F7C11A572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CDE63-5624-4758-A007-73BD8CBE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957FAC-92D3-4E9F-B2E8-C552D49B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F7B7F2-409A-4FB5-956D-33C3343E6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BC4F7D-8718-4135-A606-BCC91D3D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57DBD-73FC-4794-B00D-61426CAC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6943A2-4A23-4B90-8C30-BEBE2BC2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829E5B-DE9C-4F33-AEFB-25504793B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9B7446-1D34-4931-AFEA-20492333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764A85-B9BA-47EC-AEBB-EEF39683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510767-1CC5-48B5-80F5-D73A6FA8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E86D20-56D1-4689-9112-CD42623F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0301AD-10F6-4B20-984F-5DAF39F0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94B127-804C-44DB-A6FD-972AED4A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7FBD44-0B30-4261-A55B-31176FE7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3D1777-7C89-4DAE-86B6-2FA9C099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1035C1-5844-499A-AC10-2313BA3F0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4099793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4E538-17CE-4DE1-891A-73D36A74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790D84-E37E-4E78-AB69-7C266D0A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093D7-AB3C-4916-A792-E6230635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69BFEB-CA97-4550-8515-E43A0839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5704F-7E1D-46B0-8AA7-E1BC72900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3A578A-976E-471C-83E3-454D5CE8D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9BE81-B71A-4135-8301-66B04452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9A4466-0D9F-4AB5-AA7F-3C66B970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turn a messy launch brief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AF6F07-54A0-421B-A2E8-451AE14D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60F87C-FBF0-4266-A2F3-1DB67C135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4C2BD-A358-4174-B564-A14DC0DE6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967BB-0902-4373-A920-A6E1DA6A3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972FD4-0E40-4785-BB93-E2579591F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0BC0E7-BDB2-4C8C-B671-6D84894A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C3022-CB05-4A9F-8F63-CBE3730E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ACF23C-088C-42E1-80CD-07E5B8AE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B5AB9-A87A-47F2-A9CD-0203985A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F81629-18D9-4A8C-90D5-40D954FE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storyboard</a:t>
            </a:r>
          </a:p>
        </p:txBody>
      </p:sp>
    </p:spTree>
    <p:extLst>
      <p:ext uri="{BB962C8B-B14F-4D97-AF65-F5344CB8AC3E}">
        <p14:creationId xmlns:p14="http://schemas.microsoft.com/office/powerpoint/2010/main" val="18072316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359C33-F55A-41A7-9276-5A9B2B4F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FD85C-61DC-4252-BE83-34E0F78D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CCDCA-F0D7-4D18-8425-5261C77F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A103E6-C994-4E08-B9B4-5BC4A488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E16FC9-F5B1-438C-9AF5-EB8A517C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580232-13BA-43EA-9F4B-4A33BB227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A9523E-29B8-46F7-B320-6294BA57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4B9ABE-8448-4B3E-9D22-CFC19CE0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B01128-4B21-479F-8199-B5AFCC31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Gather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55E201-6273-497A-BFC7-FB4EDA1C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BD911B-F92E-4326-A24E-4D0EB85C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E4A59-ED11-4268-99DB-53484C19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3C37B1-5EB5-4E4E-8302-EEF2DF82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30829-6946-487D-9161-9E471202D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C191B6-4161-40E8-833E-C429E4DC7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1B591B-B3B6-4AB0-B020-AE3BCC80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8F419E-2057-4ABA-9B47-A519AD8A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005927-53E3-4E25-9D16-9BCC6DAA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857631-6BB3-41CA-9EA5-70F44F76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F11C1B-F5CD-49A2-A994-679EB58C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382BFB-3B92-46FB-AA49-ACCE58BB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88927C-E85D-4AF5-A317-8400300F3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3F90CA-CC25-4857-B1AC-E5B52918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CAB269-7315-4A66-8547-94F15090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storyboard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B6EA80-5994-4C1F-990C-DEED5FCB2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138691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260A2F-D59F-45CD-9D3F-3DBD352D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AB36C1-3D3E-47B6-AC94-95850FB2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8ACC77-B1AA-4F40-81E2-B92E1F748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1B421D-0F2B-42CB-AE2C-51D3C302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4774C-669C-4243-8818-87C19CF5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C2BF96-A091-4A4A-AB78-3D7EC933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1B343C-ADB6-4FCB-B875-875D9EB8B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978174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2026-10-01T20:49:48.3470000Z</dcterms:created>
  <dcterms:modified xsi:type="dcterms:W3CDTF">2026-10-01T20:49:48.3470000Z</dcterms:modified>
</coreProperties>
</file>