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eb91e857564f25" /><Relationship Type="http://schemas.openxmlformats.org/officeDocument/2006/relationships/extended-properties" Target="/docProps/app.xml" Id="Rb8aa1c7bfa554932" /><Relationship Type="http://schemas.openxmlformats.org/officeDocument/2006/relationships/officeDocument" Target="/ppt/presentation.xml" Id="Redec0c84ac5841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0ffff6dcec4f25"/>
  </p:sldMasterIdLst>
  <p:notesMasterIdLst>
    <p:notesMasterId xmlns:r="http://schemas.openxmlformats.org/officeDocument/2006/relationships" r:id="Re890eceb8f5e4d60"/>
  </p:notesMasterIdLst>
  <p:sldIdLst>
    <p:sldId xmlns:r="http://schemas.openxmlformats.org/officeDocument/2006/relationships" id="256" r:id="Rb8f56b3ad8094c2b"/>
    <p:sldId xmlns:r="http://schemas.openxmlformats.org/officeDocument/2006/relationships" id="257" r:id="R8bc63c24c9b04377"/>
    <p:sldId xmlns:r="http://schemas.openxmlformats.org/officeDocument/2006/relationships" id="258" r:id="R28d52c34c9f048f6"/>
    <p:sldId xmlns:r="http://schemas.openxmlformats.org/officeDocument/2006/relationships" id="259" r:id="Rce96cdd5fb354669"/>
    <p:sldId xmlns:r="http://schemas.openxmlformats.org/officeDocument/2006/relationships" id="260" r:id="Rb0684d1b88434d17"/>
    <p:sldId xmlns:r="http://schemas.openxmlformats.org/officeDocument/2006/relationships" id="261" r:id="Rc3ae6e8e0ba54a89"/>
    <p:sldId xmlns:r="http://schemas.openxmlformats.org/officeDocument/2006/relationships" id="262" r:id="R72f42e7dfe864339"/>
    <p:sldId xmlns:r="http://schemas.openxmlformats.org/officeDocument/2006/relationships" id="263" r:id="R9ab2e2bb5c194de1"/>
    <p:sldId xmlns:r="http://schemas.openxmlformats.org/officeDocument/2006/relationships" id="264" r:id="R3b5cc9e06e724401"/>
    <p:sldId xmlns:r="http://schemas.openxmlformats.org/officeDocument/2006/relationships" id="265" r:id="Rce77243b575c4b52"/>
    <p:sldId xmlns:r="http://schemas.openxmlformats.org/officeDocument/2006/relationships" id="266" r:id="Rd9a0c9e0d43443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57c330b622432a" /><Relationship Type="http://schemas.openxmlformats.org/officeDocument/2006/relationships/slideMaster" Target="/ppt/slideMasters/slideMaster1.xml" Id="R110ffff6dcec4f25" /><Relationship Type="http://schemas.openxmlformats.org/officeDocument/2006/relationships/notesMaster" Target="/ppt/notesMasters/notesMaster1.xml" Id="Re890eceb8f5e4d60" /><Relationship Type="http://schemas.openxmlformats.org/officeDocument/2006/relationships/presProps" Target="/ppt/presProps.xml" Id="R95df9d0f868f4b30" /><Relationship Type="http://schemas.openxmlformats.org/officeDocument/2006/relationships/tableStyles" Target="/ppt/tableStyles.xml" Id="R31ecdb02c34f49e8" /><Relationship Type="http://schemas.openxmlformats.org/officeDocument/2006/relationships/slide" Target="/ppt/slides/slide1.xml" Id="Rb8f56b3ad8094c2b" /><Relationship Type="http://schemas.openxmlformats.org/officeDocument/2006/relationships/slide" Target="/ppt/slides/slide2.xml" Id="R8bc63c24c9b04377" /><Relationship Type="http://schemas.openxmlformats.org/officeDocument/2006/relationships/slide" Target="/ppt/slides/slide3.xml" Id="R28d52c34c9f048f6" /><Relationship Type="http://schemas.openxmlformats.org/officeDocument/2006/relationships/slide" Target="/ppt/slides/slide4.xml" Id="Rce96cdd5fb354669" /><Relationship Type="http://schemas.openxmlformats.org/officeDocument/2006/relationships/slide" Target="/ppt/slides/slide5.xml" Id="Rb0684d1b88434d17" /><Relationship Type="http://schemas.openxmlformats.org/officeDocument/2006/relationships/slide" Target="/ppt/slides/slide6.xml" Id="Rc3ae6e8e0ba54a89" /><Relationship Type="http://schemas.openxmlformats.org/officeDocument/2006/relationships/slide" Target="/ppt/slides/slide7.xml" Id="R72f42e7dfe864339" /><Relationship Type="http://schemas.openxmlformats.org/officeDocument/2006/relationships/slide" Target="/ppt/slides/slide8.xml" Id="R9ab2e2bb5c194de1" /><Relationship Type="http://schemas.openxmlformats.org/officeDocument/2006/relationships/slide" Target="/ppt/slides/slide9.xml" Id="R3b5cc9e06e724401" /><Relationship Type="http://schemas.openxmlformats.org/officeDocument/2006/relationships/slide" Target="/ppt/slides/slide10.xml" Id="Rce77243b575c4b52" /><Relationship Type="http://schemas.openxmlformats.org/officeDocument/2006/relationships/slide" Target="/ppt/slides/slide11.xml" Id="Rd9a0c9e0d43443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1bf84e2ffc4e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7ccf0a10a5494c" /><Relationship Type="http://schemas.openxmlformats.org/officeDocument/2006/relationships/notesMaster" Target="/ppt/notesMasters/notesMaster1.xml" Id="R3d3bdb07a45d45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750c3915534af1" /><Relationship Type="http://schemas.openxmlformats.org/officeDocument/2006/relationships/notesMaster" Target="/ppt/notesMasters/notesMaster1.xml" Id="R16bb4abf88414b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acaeec4d444e7d" /><Relationship Type="http://schemas.openxmlformats.org/officeDocument/2006/relationships/notesMaster" Target="/ppt/notesMasters/notesMaster1.xml" Id="R762b786149c541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257bfd00e6499d" /><Relationship Type="http://schemas.openxmlformats.org/officeDocument/2006/relationships/notesMaster" Target="/ppt/notesMasters/notesMaster1.xml" Id="Re18c9f44d00b45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d4d012f8d94641" /><Relationship Type="http://schemas.openxmlformats.org/officeDocument/2006/relationships/notesMaster" Target="/ppt/notesMasters/notesMaster1.xml" Id="Rca8a38bbd77b4d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b7dddecc774155" /><Relationship Type="http://schemas.openxmlformats.org/officeDocument/2006/relationships/notesMaster" Target="/ppt/notesMasters/notesMaster1.xml" Id="Ra949bee328b249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081a792c2a4813" /><Relationship Type="http://schemas.openxmlformats.org/officeDocument/2006/relationships/notesMaster" Target="/ppt/notesMasters/notesMaster1.xml" Id="R1e5e8f04b1de415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e96640c1ff4dd5" /><Relationship Type="http://schemas.openxmlformats.org/officeDocument/2006/relationships/notesMaster" Target="/ppt/notesMasters/notesMaster1.xml" Id="Rd6726f9995144d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0c9faa0c4b0487f" /><Relationship Type="http://schemas.openxmlformats.org/officeDocument/2006/relationships/notesMaster" Target="/ppt/notesMasters/notesMaster1.xml" Id="R1ed79335cdc04d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271b7efeda445c" /><Relationship Type="http://schemas.openxmlformats.org/officeDocument/2006/relationships/notesMaster" Target="/ppt/notesMasters/notesMaster1.xml" Id="R1c59a3700aa942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fa16386d7e64411" /><Relationship Type="http://schemas.openxmlformats.org/officeDocument/2006/relationships/notesMaster" Target="/ppt/notesMasters/notesMaster1.xml" Id="R894671d12e8e45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528c45ad964c0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7da6c3121744cb" /><Relationship Type="http://schemas.openxmlformats.org/officeDocument/2006/relationships/slideLayout" Target="/ppt/slideLayouts/slideLayout1.xml" Id="Rbb01f536724c4a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01f536724c4a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92165a95364b86" /><Relationship Type="http://schemas.openxmlformats.org/officeDocument/2006/relationships/image" Target="/ppt/media/image.png" Id="R099e3ebccfa44718" /><Relationship Type="http://schemas.openxmlformats.org/officeDocument/2006/relationships/notesSlide" Target="/ppt/notesSlides/notesSlide1.xml" Id="Rd23ae08e7cd744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b40e7818b1480f" /><Relationship Type="http://schemas.openxmlformats.org/officeDocument/2006/relationships/notesSlide" Target="/ppt/notesSlides/notesSlide2.xml" Id="R17040c98a3ff41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877cca7693447b" /><Relationship Type="http://schemas.openxmlformats.org/officeDocument/2006/relationships/notesSlide" Target="/ppt/notesSlides/notesSlide3.xml" Id="Re5223e7714384f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ce032d576c445e" /><Relationship Type="http://schemas.openxmlformats.org/officeDocument/2006/relationships/notesSlide" Target="/ppt/notesSlides/notesSlide4.xml" Id="R6a1a2a051bf644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6e3961c2074da5" /><Relationship Type="http://schemas.openxmlformats.org/officeDocument/2006/relationships/notesSlide" Target="/ppt/notesSlides/notesSlide5.xml" Id="Rf4b0b1bc7eb344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6f5b6392104304" /><Relationship Type="http://schemas.openxmlformats.org/officeDocument/2006/relationships/notesSlide" Target="/ppt/notesSlides/notesSlide6.xml" Id="R19ef1a6e317943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5cb9f1872f4151" /><Relationship Type="http://schemas.openxmlformats.org/officeDocument/2006/relationships/notesSlide" Target="/ppt/notesSlides/notesSlide7.xml" Id="Rde3dd3bbf8ff4ef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734917c7a44d74" /><Relationship Type="http://schemas.openxmlformats.org/officeDocument/2006/relationships/notesSlide" Target="/ppt/notesSlides/notesSlide8.xml" Id="R7fb1adc0e5364f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519059723467a" /><Relationship Type="http://schemas.openxmlformats.org/officeDocument/2006/relationships/notesSlide" Target="/ppt/notesSlides/notesSlide9.xml" Id="R7b439165799145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715593f7d646d0" /><Relationship Type="http://schemas.openxmlformats.org/officeDocument/2006/relationships/notesSlide" Target="/ppt/notesSlides/notesSlide10.xml" Id="Re619be0994154e6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9fbba9da94138" /><Relationship Type="http://schemas.openxmlformats.org/officeDocument/2006/relationships/notesSlide" Target="/ppt/notesSlides/notesSlide11.xml" Id="R01f41f8836ea46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D9A37A-A487-4D40-91D4-BD663EF8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4A882E-1322-45D3-9283-2C832C6B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172CE4-E81D-4EE3-9880-00E7BB24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Storyboard Generator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138A09-A062-49CE-AD6F-53998409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short from rough idea to final scene order.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C3006-15F3-4D73-AD86-616D4DB5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F05B27-F4B2-421E-8E9A-D053F418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9521C-8F42-4512-B8DC-35B8AB1F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4616F4-7B46-428F-9D12-C17A4085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9e3ebccfa4471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63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9AFCFF-A101-4B53-9CD1-14CDCCAEC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BFA318-07E6-40BA-A209-D8BF6309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9BD974-42CF-4672-B628-33D9A263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BA94AA-92B1-493C-BB31-A70A2DFDE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651D8-2E70-43F3-A518-6E7F410B1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E944C9-9BB2-41E0-86E3-98521513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CC3B58-6B5B-4247-8188-ED3D8351B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FA772-8264-4F4A-A247-16A030BB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17BF79-27C1-45E8-8EDD-FA8126C9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E0572B-DAD5-4084-8011-AB03CCE7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0E3648-3A3A-4BDF-B5B0-D8A29E2F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3423BD-8356-4688-9645-16786A88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031E7F-1788-495B-8BFD-ADCC6C77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CD39D-8E91-4035-8E3F-BAC3D3CB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1DE40A-F7E7-41C0-83C3-ECA38724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55699-B554-4C7A-9769-BC886DC4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DBED89-EE20-4348-9ED6-704303C5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3E6F4C-A9AE-4DFD-9B5E-3AC4FB23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A93622-27E9-480A-AE07-B6A17137F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3F9641-EF7B-4AAF-B2C9-A3794CA28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Sequence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04FEB5-5BF8-4A49-B33A-82DA7EE6A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6776729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89019-90B0-47FF-836B-E8EC0BCB2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B8A64-9C9A-4DAD-AC5D-1AADCCCA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D376-BFC0-4A08-9FAE-2C494E40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31DA4-053B-4B53-A0E5-495BB966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38A099-F97B-4846-B714-98896DEA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loose concept into a clear visual story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96D177-512F-4A32-8A90-0F3B11E6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C43ECD-465C-4067-A12F-370A9020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791324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D8055A-54FE-4081-855F-5E01082C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C829D-966A-4C99-9069-59976D4F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AE8D3C-CDC3-4809-B765-8707E592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0DA576-E645-46D6-A1B4-22A88466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44A93D-EFAB-404C-BFC3-337B3C87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storyboard generator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37D7C-3E88-4440-BCE8-24E53E4C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6CF13-A03B-49E3-B88F-5F78BC35E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51F91E-02C8-4204-9DC4-31253772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A0E546-0469-417C-B654-6EDABDA4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9B7C15-1FE9-473D-AC90-732710FD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CA4B95-11B1-41E3-BA66-0B48AA63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3A7404-EFF0-455F-9884-C46FB9CC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5AC0CE-D116-4C17-81C2-ABD227C4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656180-CDE1-4A27-89B2-9A00F5C1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loose concept into a clear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AC785-B537-4D9A-B09F-C715486B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42A853-E429-4475-BDF6-744E9A8E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52FADA-58E0-47A2-B24F-3E3544F8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65641F-E27E-4014-BAA6-5617F802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8035BB-B997-4FA8-A348-A2E03405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Refine the board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3D5EEA-B80D-4640-A222-91BE6D56A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750534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4E270E-27EA-4490-8617-D4FAAEA4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E08076-0EB8-4100-AC57-21F88706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C204DA-8F2E-4464-9F50-02B8754D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45C6E-C31C-47D9-B9DC-13455F9B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DE18F-BB92-44CA-96C1-D753B7990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2D8A49-8587-413A-BA3E-3E0BD1A7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32098-7670-4704-9BF5-0F12F65A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D5B456-3242-4E8F-B506-B1D64041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CB498-1098-4EFD-918A-B3206538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39D0F-5AD1-4C97-B710-2F7D00AD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84FED-2580-4D18-B1A5-7EED6C97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4C939D-5F56-4196-BACB-FE2D4F3E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77F1B5-8BC6-41C8-B328-3A7C47AF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C9089E-3FBF-41C4-87AD-57A2EB179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359AC2-F162-44F2-A0B0-E27B0E9B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572321-C0A0-4A38-98D7-3240C57CE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9353FF-0E80-4571-9D1D-F88BB066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477342-C89C-4E5E-9DB1-BA041E7D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A05BD6-11EF-4131-AF5D-AF532662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9DF5BA-C9E0-4F88-A53C-80E9A864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FDF78C-19A9-49E6-B7D6-AEBA56F38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E9E131-60AC-4216-ACDE-E2A8BA827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1A49ED-9964-4A84-9D37-DE842476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FCDC33-B97B-4015-A6C8-6DA82E77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9353B7-96EB-48E1-AA92-76F22E6A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board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C9A8CE-BF0E-42F5-AEB6-628070AA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780983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F84EB3-F88E-4CA6-B9FC-96411A16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AFB27E-1C1F-4DA4-843A-A15288DD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D30146-17CC-4048-8CF2-F23033F0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9D2B74-881C-4FE2-A644-1EA77DEE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3D4A5-BF6C-4357-BCFA-25C59C12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14DA4-7170-4A3E-8E46-548E9956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A3E74B-75C9-4F93-9E01-7FEE66DE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93A2D5-EFA9-4FD5-BCAC-B25EB228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0D5399-E96C-44EB-A3A1-E320C29D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278122-5E33-4074-82C0-7EDAF3394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5D8796-18A9-473E-A07F-60C0400B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disagrees on the order of events.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630128-0B8B-4A3C-B64E-119BBB4D2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213F7B-4F52-41FA-8A51-A1AA2BAE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ideas are hard to explain in meetings.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3B6D94-38FB-4C3B-8012-5780B887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B71832-98C9-44CB-9BDF-21C4E737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9AE420-2433-4ABE-A170-34FF1D527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0ACB0-CC84-4042-BAB1-176C69F1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place in the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6C61D4-6429-4FDC-9870-7D2193C0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DD97E9-F3CA-44A3-BC07-962DECA6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the flow at a glance.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CB22C1-0002-49BD-99CA-4ECF1CF6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962D5B-EEA9-4E44-8278-1A5FE8CB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 notes support faster creative decisions.</a:t>
            </a:r>
          </a:p>
        </p:txBody>
      </p:sp>
    </p:spTree>
    <p:extLst>
      <p:ext uri="{BB962C8B-B14F-4D97-AF65-F5344CB8AC3E}">
        <p14:creationId xmlns:p14="http://schemas.microsoft.com/office/powerpoint/2010/main" val="13368500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5D9D11-E29D-4FEA-94A9-DF6349FD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A2E168-C78F-40ED-8A89-E9166AC0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CDED9F-48F8-4979-858F-8F566082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938E61-E86B-4336-B069-3227DCF0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36A13-0B99-4753-8A5A-FB5A08E8C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DAED1-989E-4D03-817A-C068BF9B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5A2CCD-938B-446A-8FAA-C41CDD44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612724-DF2C-481A-B012-DB2042B4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A5FD8D-E950-4379-B8F6-6624443B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1E4697-2A6E-40E3-9290-77B86CE8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scenes before filming.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DC2DE5-6599-4805-BC87-FECCAD61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681070-72A1-4B79-901D-499D6B24C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3A49F2-4184-4E14-AE30-05DFE0B9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DA7DEA-C3E5-4138-A2E2-151CFAB1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BCC4D6-1203-41C7-8299-83B967EA0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visual plan for pitching and review.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1101A7-1A06-4ECA-A7C1-695C87CCB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5C9FFB-CE79-49E1-80DC-83D9F9C9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5BC51D-B30B-45B9-A60D-072121C4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DB3408-59EA-4A7F-9329-0473DE82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MAKERS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A57E5D-8A0F-436F-87AD-0E74BAA68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turn script ideas into clear storyboard frames.</a:t>
            </a:r>
          </a:p>
        </p:txBody>
      </p:sp>
    </p:spTree>
    <p:extLst>
      <p:ext uri="{BB962C8B-B14F-4D97-AF65-F5344CB8AC3E}">
        <p14:creationId xmlns:p14="http://schemas.microsoft.com/office/powerpoint/2010/main" val="14991443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F9CA38-6C97-48CD-926B-0A57A3B5F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66BAA5-2A18-4B7E-90DA-5AD4DFB3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CE1C61-06F1-4A50-801E-89D126190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2D989-281F-4902-92A9-FADDCA82F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D6D2B-98F3-443F-9254-0E9A67BAD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6EF542-DDA9-48BD-914C-CE3BF6B3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3D9A5F-5DF6-4F9B-8BC4-7EA8FD603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C69BE3-64F1-488B-9D51-B3F6CA873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0B067D-77A5-4C1B-86F7-C945E7E6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D6D4A-55D7-4D2F-8A89-634B0873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364738-BDF6-4EF3-9081-DD6D8E99C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875C0D-977A-4AE9-B10A-74A43119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4434B9-5DA2-4E69-9A7C-818EA4B6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3DB780-B5E0-4CCD-A3B1-4A1F50EBA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58EF49-10CF-488A-A6E0-46CA2C3F0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ABA927-86B2-4EE4-9276-2EAE90EA9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810971-F08C-4BD5-B94E-E67DF93BF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141560-C2F9-42BA-BBFB-C84D15F9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01FB60-4238-4845-AC3C-2A41093C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85877E-810E-4D94-BBCF-1964B3AA2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AB93F6-D3E5-4AC8-A1CB-3F12EB13C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101197-65D8-40EE-ADEB-A156584A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05953D-9B35-48A4-8506-8EE35F69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7AF54B-0D6E-4C16-BC83-65710E3C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A2065C-D6C6-40EE-97FB-9379E19C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B977EE-CD73-4D45-B0FC-3E5A153D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373670-B481-4DBB-8602-D48D483C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E70D74C-255C-4847-8BF0-8D126CDC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72D75FD-A94F-49B8-80E5-339F4D00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6804937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9B885A-3AD2-4B56-BAB7-E91298628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A5914C-50DC-43DE-8C25-E5B6892E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366CAC-9245-41E8-88C3-89F42A3B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D3A55-4682-474A-96DC-C8A76624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AD6B89-A45A-48F4-BDB4-77AD8173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B4810-5D20-4011-B716-579CF9FA6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4299EF-A094-4E2D-BDE6-EF9ED196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6DBD52-A04C-48F5-90F2-35FEFBE9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team storyboard a sci-fi short before the first shoot day?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28F97B-2E9F-47E3-9887-E25CBC62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642F20-2B23-4490-AB33-F246E6CE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282D1A-144F-40D3-88A7-2BE827FC5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7A54B8-AA2A-42DA-8CCC-E38FFA6E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49C137-35F5-4551-A122-FC052DAD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FEA247-01A2-41C1-B172-2482F6E6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C91B8B-E27B-4B10-B89E-223FCBD95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073321-E4D2-4065-A67B-8586C9BC2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6E18B3-E47E-493F-A74F-6981207F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94FE71-0D13-485A-8F5E-DA9E44F3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board</a:t>
            </a:r>
          </a:p>
        </p:txBody>
      </p:sp>
    </p:spTree>
    <p:extLst>
      <p:ext uri="{BB962C8B-B14F-4D97-AF65-F5344CB8AC3E}">
        <p14:creationId xmlns:p14="http://schemas.microsoft.com/office/powerpoint/2010/main" val="10479920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421DE3-5207-4094-8AE5-17A76A9C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05FD19-EEAA-42D6-B4E2-61AC67332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2AB81-5D20-4984-A692-8D910075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5E96BE-95C1-4BEF-B42C-5E460B2A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CB251-14F1-4F30-8A90-A74055CAB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85C74-0EDA-4AA9-AAA0-A0D86CF4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B980E2-EED0-49B6-87BB-195D031D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4BFEED-56E3-4BFD-A544-51082850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045D18-690C-4CA8-ADC0-4FF31B659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CDB26A-B0B6-4F7A-B803-5A5A4F21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8D97F8-599D-4E1A-B7CE-B866BEA2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54968-E458-4708-B252-F4F89804E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2DFD16-4FB9-4457-A23E-6349C549E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A2858F-24B0-4F06-B346-CE052B42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72C482-0E91-42EF-9054-87A4EE85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1D9ACD-8759-4802-84DD-0D2E95D02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43BCB3-68D8-41C0-8BF0-A6E04ED8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080093-327B-4A8A-9FBF-B12CE2DA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F357D0-EDB6-4294-A466-1DD90621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EEF4B6-C4B5-47FD-A63B-3689A82C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D584CD-D0E0-4E5B-8A33-2A87CF7C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E3E33C-ADA2-4A3C-9DDA-7E10469B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939B30-4FEA-435C-9718-B8A539AF4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F13DFC-EA0A-40BE-B3D2-E69E2853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board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AF18D3-BB48-4DC3-9D1F-32C838AA6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499799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51DC7-930C-4BC5-9AB8-4AFB5501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BEEDB1-5BAB-47F2-9AD2-A9DD9BCD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6A72AD-34D5-445E-A35A-DA509C9BD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the story first, then bring each scene to life.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3DF417-1D07-4B52-90CB-21AD4035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59D946-A0AD-437A-AD0A-471306BA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F20E1F-93A5-4C80-8E34-AF338A25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A7CABE-B610-46B9-832C-DAB2FC6C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740557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2026-10-01T08:58:45.8100000Z</dcterms:created>
  <dcterms:modified xsi:type="dcterms:W3CDTF">2026-10-01T08:58:45.8100000Z</dcterms:modified>
</coreProperties>
</file>