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bin" ContentType="application/octet-stream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49ecca8a7ec14c14" /><Relationship Type="http://schemas.openxmlformats.org/officeDocument/2006/relationships/extended-properties" Target="/docProps/app.xml" Id="R3584b61dcb224f68" /><Relationship Type="http://schemas.openxmlformats.org/officeDocument/2006/relationships/officeDocument" Target="/ppt/presentation.xml" Id="Rb310b745cb534f1b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adde35dd4702439c"/>
  </p:sldMasterIdLst>
  <p:notesMasterIdLst>
    <p:notesMasterId xmlns:r="http://schemas.openxmlformats.org/officeDocument/2006/relationships" r:id="Ref8b7334a554466b"/>
  </p:notesMasterIdLst>
  <p:sldIdLst>
    <p:sldId xmlns:r="http://schemas.openxmlformats.org/officeDocument/2006/relationships" id="256" r:id="Rfc9adefa334d4dfe"/>
    <p:sldId xmlns:r="http://schemas.openxmlformats.org/officeDocument/2006/relationships" id="257" r:id="Rce1272691ad64e5b"/>
    <p:sldId xmlns:r="http://schemas.openxmlformats.org/officeDocument/2006/relationships" id="258" r:id="Rc82c19bd07b346c3"/>
    <p:sldId xmlns:r="http://schemas.openxmlformats.org/officeDocument/2006/relationships" id="259" r:id="Re6b3a12991b147ed"/>
    <p:sldId xmlns:r="http://schemas.openxmlformats.org/officeDocument/2006/relationships" id="260" r:id="R57c66f7f35284396"/>
    <p:sldId xmlns:r="http://schemas.openxmlformats.org/officeDocument/2006/relationships" id="261" r:id="R8ca09b4373334efa"/>
    <p:sldId xmlns:r="http://schemas.openxmlformats.org/officeDocument/2006/relationships" id="262" r:id="Rca3e1895f5984708"/>
    <p:sldId xmlns:r="http://schemas.openxmlformats.org/officeDocument/2006/relationships" id="263" r:id="R12312fc08e2d43d7"/>
    <p:sldId xmlns:r="http://schemas.openxmlformats.org/officeDocument/2006/relationships" id="264" r:id="R6926cfc4b24343b4"/>
    <p:sldId xmlns:r="http://schemas.openxmlformats.org/officeDocument/2006/relationships" id="265" r:id="R675ba761be984380"/>
    <p:sldId xmlns:r="http://schemas.openxmlformats.org/officeDocument/2006/relationships" id="266" r:id="Re4a666ae58ba42b2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0e020c97dd514ab8" /><Relationship Type="http://schemas.openxmlformats.org/officeDocument/2006/relationships/slideMaster" Target="/ppt/slideMasters/slideMaster1.xml" Id="Radde35dd4702439c" /><Relationship Type="http://schemas.openxmlformats.org/officeDocument/2006/relationships/notesMaster" Target="/ppt/notesMasters/notesMaster1.xml" Id="Ref8b7334a554466b" /><Relationship Type="http://schemas.openxmlformats.org/officeDocument/2006/relationships/presProps" Target="/ppt/presProps.xml" Id="R9b75249bd1b24d18" /><Relationship Type="http://schemas.openxmlformats.org/officeDocument/2006/relationships/tableStyles" Target="/ppt/tableStyles.xml" Id="Rea0a7028c3444d14" /><Relationship Type="http://schemas.openxmlformats.org/officeDocument/2006/relationships/slide" Target="/ppt/slides/slide1.xml" Id="Rfc9adefa334d4dfe" /><Relationship Type="http://schemas.openxmlformats.org/officeDocument/2006/relationships/slide" Target="/ppt/slides/slide2.xml" Id="Rce1272691ad64e5b" /><Relationship Type="http://schemas.openxmlformats.org/officeDocument/2006/relationships/slide" Target="/ppt/slides/slide3.xml" Id="Rc82c19bd07b346c3" /><Relationship Type="http://schemas.openxmlformats.org/officeDocument/2006/relationships/slide" Target="/ppt/slides/slide4.xml" Id="Re6b3a12991b147ed" /><Relationship Type="http://schemas.openxmlformats.org/officeDocument/2006/relationships/slide" Target="/ppt/slides/slide5.xml" Id="R57c66f7f35284396" /><Relationship Type="http://schemas.openxmlformats.org/officeDocument/2006/relationships/slide" Target="/ppt/slides/slide6.xml" Id="R8ca09b4373334efa" /><Relationship Type="http://schemas.openxmlformats.org/officeDocument/2006/relationships/slide" Target="/ppt/slides/slide7.xml" Id="Rca3e1895f5984708" /><Relationship Type="http://schemas.openxmlformats.org/officeDocument/2006/relationships/slide" Target="/ppt/slides/slide8.xml" Id="R12312fc08e2d43d7" /><Relationship Type="http://schemas.openxmlformats.org/officeDocument/2006/relationships/slide" Target="/ppt/slides/slide9.xml" Id="R6926cfc4b24343b4" /><Relationship Type="http://schemas.openxmlformats.org/officeDocument/2006/relationships/slide" Target="/ppt/slides/slide10.xml" Id="R675ba761be984380" /><Relationship Type="http://schemas.openxmlformats.org/officeDocument/2006/relationships/slide" Target="/ppt/slides/slide11.xml" Id="Re4a666ae58ba42b2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e61a4d6dbb584b9e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72c8c9f3e9ff49a6" /><Relationship Type="http://schemas.openxmlformats.org/officeDocument/2006/relationships/notesMaster" Target="/ppt/notesMasters/notesMaster1.xml" Id="R8f960cc85d1a4eba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ae12e83c2fd243bc" /><Relationship Type="http://schemas.openxmlformats.org/officeDocument/2006/relationships/notesMaster" Target="/ppt/notesMasters/notesMaster1.xml" Id="Ree98c028ab4f4a9b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59174a147d554386" /><Relationship Type="http://schemas.openxmlformats.org/officeDocument/2006/relationships/notesMaster" Target="/ppt/notesMasters/notesMaster1.xml" Id="R7a446f72ce454b11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5e35b14d951146ba" /><Relationship Type="http://schemas.openxmlformats.org/officeDocument/2006/relationships/notesMaster" Target="/ppt/notesMasters/notesMaster1.xml" Id="Rad35479e73d74fb3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5407c1b06f4a4e46" /><Relationship Type="http://schemas.openxmlformats.org/officeDocument/2006/relationships/notesMaster" Target="/ppt/notesMasters/notesMaster1.xml" Id="Rab6fe5265ae140c5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bf245d536c304909" /><Relationship Type="http://schemas.openxmlformats.org/officeDocument/2006/relationships/notesMaster" Target="/ppt/notesMasters/notesMaster1.xml" Id="R726a92f0b08b4546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b4005f3348014936" /><Relationship Type="http://schemas.openxmlformats.org/officeDocument/2006/relationships/notesMaster" Target="/ppt/notesMasters/notesMaster1.xml" Id="Rbed4a831f58149e8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d2e98397b7824b56" /><Relationship Type="http://schemas.openxmlformats.org/officeDocument/2006/relationships/notesMaster" Target="/ppt/notesMasters/notesMaster1.xml" Id="R6870eb9470e54c57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a9146c76d9e64822" /><Relationship Type="http://schemas.openxmlformats.org/officeDocument/2006/relationships/notesMaster" Target="/ppt/notesMasters/notesMaster1.xml" Id="R7e68840d08ae4a18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17c0c02a712141c9" /><Relationship Type="http://schemas.openxmlformats.org/officeDocument/2006/relationships/notesMaster" Target="/ppt/notesMasters/notesMaster1.xml" Id="Rcb8a3a3708b44b87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2b23c4487cd4471c" /><Relationship Type="http://schemas.openxmlformats.org/officeDocument/2006/relationships/notesMaster" Target="/ppt/notesMasters/notesMaster1.xml" Id="R42279fb9bf6649e7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Cover template. Replace the title, subtitle and hero image. All text remains editable.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Agenda layout. Rename the four chapters to match your narrative.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Statement slide. Keep the headline short and make it the single idea people should remember.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Metric-card template. Every value is a clearly marked placeholder; replace it with sourced project data.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Roadmap layout. Replace each stage label and description while preserving the left-to-right story.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Comparison layout. Use for current/future state, option A/B, or problem/solution.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Persona-card template. Replace roles, motivations and friction points with audience research.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Storyboard template. Add one visual and one narrative beat per card.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Case-study template. Replace the example prompt with an actual challenge, action and sourced outcome.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Action-plan template. Replace sprint labels, deliverables and owners.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Closing template. End with one clear decision or call to action.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3e829402c74d4083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03a332a7e95841bd" /><Relationship Type="http://schemas.openxmlformats.org/officeDocument/2006/relationships/slideLayout" Target="/ppt/slideLayouts/slideLayout1.xml" Id="R5101a7dc99dc45ce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5101a7dc99dc45ce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25e62486e614c43" /><Relationship Type="http://schemas.openxmlformats.org/officeDocument/2006/relationships/image" Target="/ppt/media/image.png" Id="R13a31bc145464f0f" /><Relationship Type="http://schemas.openxmlformats.org/officeDocument/2006/relationships/notesSlide" Target="/ppt/notesSlides/notesSlide1.xml" Id="Rf1973fc6f75947e3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c2212ef84034778" /><Relationship Type="http://schemas.openxmlformats.org/officeDocument/2006/relationships/notesSlide" Target="/ppt/notesSlides/notesSlide2.xml" Id="Rd003a4e5339341eb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f519708c7fc4c33" /><Relationship Type="http://schemas.openxmlformats.org/officeDocument/2006/relationships/notesSlide" Target="/ppt/notesSlides/notesSlide3.xml" Id="R7927bb9abceb4d05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5a0d7d4d8bf4c4e" /><Relationship Type="http://schemas.openxmlformats.org/officeDocument/2006/relationships/notesSlide" Target="/ppt/notesSlides/notesSlide4.xml" Id="R1e9f6e9ee38a46e5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f06054102334c7a" /><Relationship Type="http://schemas.openxmlformats.org/officeDocument/2006/relationships/notesSlide" Target="/ppt/notesSlides/notesSlide5.xml" Id="Rb643758d64ff42b5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81a467fb0354417" /><Relationship Type="http://schemas.openxmlformats.org/officeDocument/2006/relationships/notesSlide" Target="/ppt/notesSlides/notesSlide6.xml" Id="R746d318280c944e4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04ec254374a41ca" /><Relationship Type="http://schemas.openxmlformats.org/officeDocument/2006/relationships/notesSlide" Target="/ppt/notesSlides/notesSlide7.xml" Id="Rdab6fb9ed8de47ef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bbb523588dc4223" /><Relationship Type="http://schemas.openxmlformats.org/officeDocument/2006/relationships/notesSlide" Target="/ppt/notesSlides/notesSlide8.xml" Id="R43c165233cb0422d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21410b0484a4330" /><Relationship Type="http://schemas.openxmlformats.org/officeDocument/2006/relationships/notesSlide" Target="/ppt/notesSlides/notesSlide9.xml" Id="Radbba27d5d2f474b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6374ea4770644ad" /><Relationship Type="http://schemas.openxmlformats.org/officeDocument/2006/relationships/notesSlide" Target="/ppt/notesSlides/notesSlide10.xml" Id="R8601417fb7f14f31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4cd1610ae6d4f91" /><Relationship Type="http://schemas.openxmlformats.org/officeDocument/2006/relationships/notesSlide" Target="/ppt/notesSlides/notesSlide11.xml" Id="R7fafe39036864d38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21133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8068388-CF96-4659-AD0F-97C8DBFF49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60C8E75-AC87-4863-A5B5-13AE3C6D97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286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YIHA TEMPLATE SERIES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E382D5A-088C-42A9-BEBE-2D012830AB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09700"/>
            <a:ext cx="5572125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AI Storyboard Generator From Script PPT Template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16DA0CE-98DE-418F-ABC4-3FB510F402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248150"/>
            <a:ext cx="53340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rPr>
              <a:t>A travel brand turns a rough launch script into a clear animated pitch.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FECA8CE-78A5-4A11-B593-0FA4124CF7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91200"/>
            <a:ext cx="16192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BE3FE8A-58DE-4864-AAF7-B59F065689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857875"/>
            <a:ext cx="13906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11 EDITABLE SLIDES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EFA94C7-75DB-49B0-AFDF-8A93E356EF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5791200"/>
            <a:ext cx="14097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A1D284D-CC11-4000-82FC-52EC806F4C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5857875"/>
            <a:ext cx="1181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VIOLET POP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3a31bc145464f0f"/>
          <a:srcRect xmlns:a="http://schemas.openxmlformats.org/drawingml/2006/main" l="26871" t="0" r="2687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647700"/>
            <a:ext cx="4572000" cy="55626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750282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C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164400F5-2AB2-4A8F-9983-076FE60159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1555DAD-040C-47DB-BDD0-0290BE4633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OVERVIEW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3C78863-1560-4F57-8508-8C30B2D8F3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A612E9F-2B1A-4B3F-BB3A-D119EC6F15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START HERE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FB68615-A57C-4C27-8443-D4733A655A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ai storyboard generator from script in four chapters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FBE67BD-BE94-4F87-B049-9414EA2E4C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0C4D786-01C6-4FDD-97B7-09349EB9A2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A80FBF8-E9A4-4C10-9BD4-4FA45C8853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Script Hook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AFF43E6-BD1A-4328-9734-A181EBE37C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Paste launch script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4557D12-1E23-4E24-B9AF-D7B5CE3BA8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4EE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483030A-BFA2-434A-B3CC-607E9BB6FE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023165F-521F-415B-90CF-1232387311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Scene Beats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1A2F140-917D-4691-8C10-9C15314FFE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Mark key scenes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18F6A35-0063-4D13-B809-108A2E7AF7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77097F1-C93F-4C3D-BFF7-8DC0EB9529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8CBA315-9B0D-4324-AF85-4F9449C61F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Visual Plan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EB5F053-E441-4679-8E00-1244F8D92D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Assign visual beats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63989E5-1CD4-4DFB-A998-A5CBD35347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4EE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1D0C5AF-F228-4A7E-B899-CA5BE58696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AC1F799-8481-4DFB-8044-2986FD7441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Final Deck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04261F0-334A-4FBC-BE79-9BCA145389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Refine frame order</a:t>
            </a:r>
          </a:p>
        </p:txBody>
      </p:sp>
    </p:spTree>
    <p:extLst>
      <p:ext uri="{BB962C8B-B14F-4D97-AF65-F5344CB8AC3E}">
        <p14:creationId xmlns:p14="http://schemas.microsoft.com/office/powerpoint/2010/main" val="1718869982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8B5C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D2BDD3C-F011-474E-B718-2EE3F29986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01C4872-78A1-471E-A9DE-8711C8F1DA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BIG IDEA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89FDD65-DB17-4E08-A87B-60E717A4F2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FC6B578-76AE-4D6B-ABBC-7EEA084C64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66800"/>
            <a:ext cx="304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ONE IDEA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6E8E20B-56C1-4D6C-8E22-2D139B5400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619250"/>
            <a:ext cx="82867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3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Script to storyboard for a coastal eco-tour launch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D48D84B-F737-4085-811D-65C56FD6FA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724400"/>
            <a:ext cx="10744200" cy="1200150"/>
          </a:xfrm>
          <a:prstGeom xmlns:a="http://schemas.openxmlformats.org/drawingml/2006/main" prst="roundRect">
            <a:avLst>
              <a:gd name="adj" fmla="val 634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602F1D5-28CA-444F-88E9-B8953ED3F0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048250"/>
            <a:ext cx="9715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Use this page for the core message, campaign promise, or thesis that frames the rest of the deck.</a:t>
            </a:r>
          </a:p>
        </p:txBody>
      </p:sp>
    </p:spTree>
    <p:extLst>
      <p:ext uri="{BB962C8B-B14F-4D97-AF65-F5344CB8AC3E}">
        <p14:creationId xmlns:p14="http://schemas.microsoft.com/office/powerpoint/2010/main" val="195873739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C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366FEB4-158E-4BEA-B4E9-C4BD3A0149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A8B37F4-B4FC-4784-8E53-8CA68C3D1D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SNAPSHOT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E40361E-F4BA-4D73-8BAE-6B0A1A363E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25C9244-DF60-410A-8BE7-6842ABB264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AT A GLANCE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BE9383B-8632-4178-8CBD-347FAC3B7A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Three lenses on ai storyboard generator from script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706F28F-D0D7-45DA-AD85-7F33364589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EE5FF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761E773-9FF6-4FC6-8D0C-DC7C3073CB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86503B8-31D2-414A-84BB-B4BB9452F5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PRIMARY TOPIC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A0B2C76-1606-48F9-9DF4-D9D0623FCB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ai storyboard generator from script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22C3DF2-F186-47FD-B74D-7EFCB0C8AF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2DD1E21-B6A6-4F7F-8C04-947796BD29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4744E4B-1098-4ED5-804C-4F839182EA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164F9C4-801F-4E4F-BE61-83877E93C2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rPr>
              <a:t>CONTENT ANGLE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C7FC99D-5207-4F06-85E6-B1C4A44507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Script to storyboard for a coastal eco-to…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BE740B6-4B15-42B9-A6EF-459BED0F4F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8F3A923-D4DF-429E-9DBD-4B4382B93E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EE5FF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067F3DC-48D4-480A-B16E-5C897532BE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0F91EEF-19D8-4130-8333-770E14294F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NEXT ACTION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DB17DFB-1BEB-4ACB-A817-54D79CB9A3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Video &amp; Film: Export presentation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2ACAD33-092E-4005-98F8-23C0F8C483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</p:spTree>
    <p:extLst>
      <p:ext uri="{BB962C8B-B14F-4D97-AF65-F5344CB8AC3E}">
        <p14:creationId xmlns:p14="http://schemas.microsoft.com/office/powerpoint/2010/main" val="2070155820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4DD1094D-ABA5-4483-B857-BA88EFAE6C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6EB2071-5A42-47E4-AA30-EC4D3C0F8C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ROADMAP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EF2D9EA-7DCB-4CDE-8196-18F53E0624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ADFBC59-8031-48A6-8986-15B3A95AEE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FROM IDEA TO IMPACT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196C34B-50C9-4ACC-8445-15A4170097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 five-stage Video &amp; Film workflow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EFAAAD9-6E34-4C59-B57E-CFB135C7A2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248025"/>
            <a:ext cx="96202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22E82E9-FF00-4EE3-8E3E-25C012F985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E7CC9B8-918E-48D9-A88D-35DC74A326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3C8A59C-8F73-4CDE-B92E-C74BBC721E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Paste launch script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2AFC200-8CA5-475B-8002-96B9B8D107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DISCOVER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0D6200E-9A60-4341-930F-6D2B2DDE8D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A1A9CAF-C2E3-4ECE-AAA5-3573F1BD52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C135B18-DF1A-41F0-B6A0-FBFDAB9BFE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Mark key scenes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1F605E9-4351-42B3-9809-E56D8E7A91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FRAME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70A10C6-824D-4817-A069-5085CD8164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D2779B2-E7B7-42FE-993C-322777C304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F33AB84-5CE4-4890-BCB5-8A8254379A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Assign visual beats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1A1F96C-7798-497C-88C7-D58D53B3B3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CREATE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6492581-09A4-45EB-B5BA-CC458C2366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FD52DC6-8919-4917-ABA3-CB8CC75141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038FDEA-AD3C-42DF-BDF1-B881140B4E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Refine frame order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28A94FE5-3FAE-4BDE-AB1B-0411C14605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LAUNCH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B74C0FC0-7363-47F3-B7A5-3BC77B2C59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47131724-F331-4706-8BD9-FC93479B58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5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CB93A1C9-FAD7-47F5-9E0F-A1506F6A6D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Export presentation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85E85F20-7940-414F-8301-34F4971D0F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</p:spTree>
    <p:extLst>
      <p:ext uri="{BB962C8B-B14F-4D97-AF65-F5344CB8AC3E}">
        <p14:creationId xmlns:p14="http://schemas.microsoft.com/office/powerpoint/2010/main" val="1701466154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C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A3CB7A3F-3F73-4D22-B746-414EC3FBBB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68E207C-511B-4F2B-B8C6-D6510AE1FD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COMPARISON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0D98FDB-10C6-4B3F-A614-6DADFDAA20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710FD0F-95A7-40E9-B432-7DA6D017AD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CHOOSE THE STRONGER PATH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17C30A9-DD80-40AA-A9BC-D7946AA206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ai storyboard generator from script: before and after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6480C8B-EF3F-4B01-AE1E-97D3FE2BD0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90BA119-E816-4F7D-84FE-281B1FE86C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rPr>
              <a:t>BEFORE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1A5E09B-F64C-4E06-9990-F9A7891080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493FBAD-3025-4240-9EB1-1174596CE4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The script feels too long to visualize.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07C6720-3C7E-45A2-8243-E27745EB4B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7316CFA-14F9-4F34-AFB9-84B3B18D84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966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Scenes are scattered without a clear order.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5BCFC03-122D-4228-B1CD-67F9E89F9D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51B0D61-FFE1-4FAE-A2F7-C5B44A83C4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The team keeps revising the pitch late.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9906430-A478-4EB4-8735-ADA0320227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AEBCB33-810A-4AD8-9CF4-46FA838249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AFTER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690033C-6DF1-42DA-8E19-FF41FF75BE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7AA2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A40B9E0-C7EE-4619-B85B-37DA33EDA6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Each beat has a matching visual frame.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07F8D62-A129-4D0A-AB12-875373A586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7AA2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533420B-3EA1-4453-AB1F-77E5FA6D36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story flows from opening to close.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4122A6E-1F9B-48B5-B995-DBF6CB6BCC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7AA2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6BF25A7-8B5F-4C77-A4B3-454E1E0C2B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839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Reviewers align faster on the same version.</a:t>
            </a:r>
          </a:p>
        </p:txBody>
      </p:sp>
    </p:spTree>
    <p:extLst>
      <p:ext uri="{BB962C8B-B14F-4D97-AF65-F5344CB8AC3E}">
        <p14:creationId xmlns:p14="http://schemas.microsoft.com/office/powerpoint/2010/main" val="681263212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CC351C7-C61C-4D05-AC24-AB07497EF8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5F8F07E-1A18-494D-BCF9-FE30321D1E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AUDIENCE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37693C5-3578-4E1A-ACE6-BD17CCC1A5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75909CA-862B-4FB1-A670-DE35ECEA11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DESIGN FOR REAL PEOPLE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154F869-9938-475F-9BC7-B244D07D63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Three audience lenses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7A85A2C-44B4-404B-ABE4-82B963209D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EC568C8-4707-44B0-A4C9-92C29A1023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EC49D8A-FFFB-470B-8817-F3C5253F89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428B62D-1070-4D91-BF07-A6B1D333EB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CREATIVE TEAMS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CFD05A4-FF16-41AF-833B-A42FB85505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a fast way to turn a script into a shared visual outline.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1DD2602-7675-4286-8765-2A419FDE8D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79E32E4-EB75-4C35-B865-A3E2E9F6DE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B66F093-DA27-437A-8C3B-5E3E1309F2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7F79443-C9BC-48D8-B464-516ABE498E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MARKETERS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2836E50-82B9-402F-9EEB-E4AB511BC4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a clear pitch flow before design and production begin.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BBC126E-59B1-49CC-9B80-DB37EC197F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511B0A0-64C4-47AB-9979-60A4970E8E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20442EF-ED33-4AE3-BBA2-3F7B61D377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270C59B-C926-42D4-9676-32362AB536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PRODUCERS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0C296BC-4A34-4D67-B17C-C88B65113F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to spot missing scenes and timing gaps early.</a:t>
            </a:r>
          </a:p>
        </p:txBody>
      </p:sp>
    </p:spTree>
    <p:extLst>
      <p:ext uri="{BB962C8B-B14F-4D97-AF65-F5344CB8AC3E}">
        <p14:creationId xmlns:p14="http://schemas.microsoft.com/office/powerpoint/2010/main" val="1778495311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21133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3C9A7637-FB00-424E-8E14-038962CBCD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D9B4ECC-1665-4172-9D07-79219AE14A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STORYBOARD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9868E9F-2A14-4997-A999-166746103A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08C000D-C60B-4EF1-8D0A-713A41704D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BUILD THE STORY BEAT BY BEAT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B2FA112-3CA6-477F-9FF6-7D9669664E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Four scenes, one coherent arc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1FB4384-E507-44BA-85A1-6B4DAC2759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8AEF009-AD48-4515-936E-8ED860E2BA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2794C39-1632-4896-8EB9-19FFF5459C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F84FCDD-F8C5-4E1F-B6E9-5B0492FF56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7F0C065-313E-4E74-9A85-FEB815C6C9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HOOK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6CE1646-C792-45BB-AE83-AB3196B98C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Paste launch script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81B3A0C-B940-4CFE-B891-28E20E2335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F569552-F9AB-4DBF-814B-9DAA97C413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2E69F23-F5A4-422C-8D17-C41C92B766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4EE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E7B1216-1D25-4E31-AF49-CD5B320AAC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DB7BA89-3429-4881-BD04-CF8A94550C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TENSION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57AB619-7B54-4E25-81C2-ED03EAA7B0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Mark key scenes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AD8925E-64B4-4FBA-82AB-67A7471145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1DBD15A-E17D-4DCF-AE65-A42070A216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C4E2C75-CC6E-42A8-9E6C-75D711F768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3C366E0-05D4-407A-9314-08D75DC9EB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C85FDAF7-613C-4110-ABC1-2F40EA5E73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REVEAL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0A177C76-7C11-4A27-B5AD-FDE4E46710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Assign visual beats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F5BEECE7-A7DF-4403-B767-2486064F08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FAD1CB66-1B7F-4A56-BDC1-B3532FB2BC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8A0F5998-413B-4D52-9994-AA784537F4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4EE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FC7F00E2-97B6-4FE8-840B-40A0867F3C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E6168A21-1B46-4A20-A633-B1C2F7741B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ACTION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8FAD9284-18F6-47BF-B76D-D261BB2298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Refine frame order</a:t>
            </a:r>
          </a:p>
        </p:txBody>
      </p:sp>
    </p:spTree>
    <p:extLst>
      <p:ext uri="{BB962C8B-B14F-4D97-AF65-F5344CB8AC3E}">
        <p14:creationId xmlns:p14="http://schemas.microsoft.com/office/powerpoint/2010/main" val="1851167320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C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78AE2BE-B188-4FA9-8E8C-89FB800FFC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0E824A8-2345-4F60-9C09-EE36A60AA6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CASE STUDY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9CCF09D-1026-41FA-BBB3-927E99EB0C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3DF8DE0-78AE-4322-9A2C-88F98271A7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TURN THE IDEA INTO A PROOF POINT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98474E0-34F7-4A3E-999C-DC95D895C7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034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ai storyboard generator from script: a compact case-study structure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7003F6D-0117-4D63-8691-53FA5A7BC9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4152900" cy="3657600"/>
          </a:xfrm>
          <a:prstGeom xmlns:a="http://schemas.openxmlformats.org/drawingml/2006/main" prst="roundRect">
            <a:avLst>
              <a:gd name="adj" fmla="val 2083"/>
            </a:avLst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47D22B6-BD10-4277-B466-C3B27F4F29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590800"/>
            <a:ext cx="3333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THE CHALLENGE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02BD908-3647-4BED-9B58-59224369D0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086100"/>
            <a:ext cx="32194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9167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How can a script for a coastal eco-tour launch become a clean storyboard deck?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B2F783E-DC00-4ABF-9810-445E706F3F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857750"/>
            <a:ext cx="3181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rPr>
              <a:t>Add the real constraint, audience and baseline here.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C713601-972D-43A9-A34A-D3952F6B5F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22479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BFE78ED-F84A-4DB5-8BCB-8811EFEDB8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2288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Insight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3F5CFD5-B4F0-4D7F-A3EC-046AA5C110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6479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Mark key scenes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7CEBDBD-E6AE-485D-B64D-8B4E117E30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344805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9DA77B9-69D8-4F8B-9AC2-A69CA89BE8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42900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Move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43116BC-123B-4B47-A416-9CCC3BEF96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84810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Assign visual beats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9E8E9EE-F003-4C54-A338-CD198E4C49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46482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E0C3FB1-B95D-406C-BAD1-6B7A3E2812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6291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Result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9FE030C-5D5E-4F49-8DCF-CBAB4023FD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50482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Export presentation</a:t>
            </a:r>
          </a:p>
        </p:txBody>
      </p:sp>
    </p:spTree>
    <p:extLst>
      <p:ext uri="{BB962C8B-B14F-4D97-AF65-F5344CB8AC3E}">
        <p14:creationId xmlns:p14="http://schemas.microsoft.com/office/powerpoint/2010/main" val="390291749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33A52FA4-4596-45E3-8F56-D1631D2A77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97EA675-3E88-40E2-B59D-6EBFE1623E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ACTION PLAN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6FBDFE5-C6D6-41E2-B6F6-DC6278E554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C11384B-576B-4470-821C-AC49D039AD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MOVE IN FOUR FOCUSED SPRINTS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28B780E-1B30-4120-881E-048C541D16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ai storyboard generator from script: a practical action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BDC48BB-EC7E-401B-935C-0012C63049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40844F9-3D1D-4163-BAD5-75D2F7B3CB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WEEK 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6F972D1-3FE2-4ACC-85F2-ACA1FF070E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ALIGN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D8A3BA2-875D-4D7B-8A1C-E13EF79315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Paste launch script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08CC59E-9B22-4974-B2CA-C78ECFE4DF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17C8C3E-2D6D-407F-8A75-0C8AE89EF2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355B02F-065C-4216-8A4A-6AA68FDA90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WEEK 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C5E59FE-75A9-40C1-969D-5E2522AE06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BUILD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D3CC96A-A5E1-404E-ACA9-75D4938A8E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Mark key scenes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711DC75-55AE-4FEF-AFE7-7F9C85A0B0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FEB56CB-610D-44C1-8EDE-2DCE44F975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A41E30D-B277-4100-8CD1-09578AF175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WEEK 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7E7D920-7090-42C5-98FC-5B54E7E59B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SHIP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239D49B-F8EE-45C7-B9B7-517D1C490D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Assign visual beats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0B24074-436D-481E-A209-5110D84901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03A1943-340F-44DF-8D6D-B292F2F839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FAEA81CB-BACA-4A6D-9284-E1566EDF62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WEEK 04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6FDA00B2-0934-4DB5-98C8-950B19CD5B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0CCCC1C9-1AE5-4536-954B-B2666635E0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Export presentation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66FC83FD-1072-49CD-A9E8-F7A881D5E8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</p:spTree>
    <p:extLst>
      <p:ext uri="{BB962C8B-B14F-4D97-AF65-F5344CB8AC3E}">
        <p14:creationId xmlns:p14="http://schemas.microsoft.com/office/powerpoint/2010/main" val="363314649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21133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A8519F0-3701-4CEA-9431-355D36E915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8D22DDF-3113-41F7-9657-088B450385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78105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MAKE THE NEXT SLIDE COUNT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0A06246-7AFA-411E-9A25-0571110B03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714500"/>
            <a:ext cx="97155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Turn rough lines into a visual plan.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678DC4F-9933-4D45-A5E5-1DEA61DD92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790950"/>
            <a:ext cx="657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rPr>
              <a:t>Replace this closing message with a decision, invitation, or single next step.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82E6565-C76A-4708-8FE3-45266C7581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219700"/>
            <a:ext cx="306705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F41E3C0-4DA0-40D0-893D-585AEB7921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410200"/>
            <a:ext cx="2647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ADD YOUR CALL TO ACTION →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56FB8A5-8583-4803-9009-6DE04C5EB7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594360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yiha.ai/slides</a:t>
            </a:r>
          </a:p>
        </p:txBody>
      </p:sp>
    </p:spTree>
    <p:extLst>
      <p:ext uri="{BB962C8B-B14F-4D97-AF65-F5344CB8AC3E}">
        <p14:creationId xmlns:p14="http://schemas.microsoft.com/office/powerpoint/2010/main" val="115680263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2026-10-01T21:28:06.8330000Z</dcterms:created>
  <dcterms:modified xsi:type="dcterms:W3CDTF">2026-10-01T21:28:06.8330000Z</dcterms:modified>
</coreProperties>
</file>