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8ab7ab32b0a4869" /><Relationship Type="http://schemas.openxmlformats.org/officeDocument/2006/relationships/extended-properties" Target="/docProps/app.xml" Id="R4cace288798c4644" /><Relationship Type="http://schemas.openxmlformats.org/officeDocument/2006/relationships/officeDocument" Target="/ppt/presentation.xml" Id="R7aeca7ad2728430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248330281e64e2d"/>
  </p:sldMasterIdLst>
  <p:notesMasterIdLst>
    <p:notesMasterId xmlns:r="http://schemas.openxmlformats.org/officeDocument/2006/relationships" r:id="R65cdb4585a5f4e2f"/>
  </p:notesMasterIdLst>
  <p:sldIdLst>
    <p:sldId xmlns:r="http://schemas.openxmlformats.org/officeDocument/2006/relationships" id="256" r:id="Rbe9fd3f8a02d47db"/>
    <p:sldId xmlns:r="http://schemas.openxmlformats.org/officeDocument/2006/relationships" id="257" r:id="R25445d2020874623"/>
    <p:sldId xmlns:r="http://schemas.openxmlformats.org/officeDocument/2006/relationships" id="258" r:id="Rf6342e62e0fe4474"/>
    <p:sldId xmlns:r="http://schemas.openxmlformats.org/officeDocument/2006/relationships" id="259" r:id="R822654120b4844c4"/>
    <p:sldId xmlns:r="http://schemas.openxmlformats.org/officeDocument/2006/relationships" id="260" r:id="Ra4fd078519ff44e7"/>
    <p:sldId xmlns:r="http://schemas.openxmlformats.org/officeDocument/2006/relationships" id="261" r:id="Rfb2d524bfbf440a0"/>
    <p:sldId xmlns:r="http://schemas.openxmlformats.org/officeDocument/2006/relationships" id="262" r:id="R3eaf48523c694afd"/>
    <p:sldId xmlns:r="http://schemas.openxmlformats.org/officeDocument/2006/relationships" id="263" r:id="R76c6921e5e534ee5"/>
    <p:sldId xmlns:r="http://schemas.openxmlformats.org/officeDocument/2006/relationships" id="264" r:id="Rf3cfc88ce2154672"/>
    <p:sldId xmlns:r="http://schemas.openxmlformats.org/officeDocument/2006/relationships" id="265" r:id="Rc3857e9cf07c4819"/>
    <p:sldId xmlns:r="http://schemas.openxmlformats.org/officeDocument/2006/relationships" id="266" r:id="R3937b199cb904d1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a4278efe71f4de3" /><Relationship Type="http://schemas.openxmlformats.org/officeDocument/2006/relationships/slideMaster" Target="/ppt/slideMasters/slideMaster1.xml" Id="R0248330281e64e2d" /><Relationship Type="http://schemas.openxmlformats.org/officeDocument/2006/relationships/notesMaster" Target="/ppt/notesMasters/notesMaster1.xml" Id="R65cdb4585a5f4e2f" /><Relationship Type="http://schemas.openxmlformats.org/officeDocument/2006/relationships/presProps" Target="/ppt/presProps.xml" Id="Raaaea25bc4a34178" /><Relationship Type="http://schemas.openxmlformats.org/officeDocument/2006/relationships/tableStyles" Target="/ppt/tableStyles.xml" Id="R313b584834be4a48" /><Relationship Type="http://schemas.openxmlformats.org/officeDocument/2006/relationships/slide" Target="/ppt/slides/slide1.xml" Id="Rbe9fd3f8a02d47db" /><Relationship Type="http://schemas.openxmlformats.org/officeDocument/2006/relationships/slide" Target="/ppt/slides/slide2.xml" Id="R25445d2020874623" /><Relationship Type="http://schemas.openxmlformats.org/officeDocument/2006/relationships/slide" Target="/ppt/slides/slide3.xml" Id="Rf6342e62e0fe4474" /><Relationship Type="http://schemas.openxmlformats.org/officeDocument/2006/relationships/slide" Target="/ppt/slides/slide4.xml" Id="R822654120b4844c4" /><Relationship Type="http://schemas.openxmlformats.org/officeDocument/2006/relationships/slide" Target="/ppt/slides/slide5.xml" Id="Ra4fd078519ff44e7" /><Relationship Type="http://schemas.openxmlformats.org/officeDocument/2006/relationships/slide" Target="/ppt/slides/slide6.xml" Id="Rfb2d524bfbf440a0" /><Relationship Type="http://schemas.openxmlformats.org/officeDocument/2006/relationships/slide" Target="/ppt/slides/slide7.xml" Id="R3eaf48523c694afd" /><Relationship Type="http://schemas.openxmlformats.org/officeDocument/2006/relationships/slide" Target="/ppt/slides/slide8.xml" Id="R76c6921e5e534ee5" /><Relationship Type="http://schemas.openxmlformats.org/officeDocument/2006/relationships/slide" Target="/ppt/slides/slide9.xml" Id="Rf3cfc88ce2154672" /><Relationship Type="http://schemas.openxmlformats.org/officeDocument/2006/relationships/slide" Target="/ppt/slides/slide10.xml" Id="Rc3857e9cf07c4819" /><Relationship Type="http://schemas.openxmlformats.org/officeDocument/2006/relationships/slide" Target="/ppt/slides/slide11.xml" Id="R3937b199cb904d1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28962dbebf0459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cb02e106ad54b2f" /><Relationship Type="http://schemas.openxmlformats.org/officeDocument/2006/relationships/notesMaster" Target="/ppt/notesMasters/notesMaster1.xml" Id="R89e170c4c4324bd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b41a8b6ca09487a" /><Relationship Type="http://schemas.openxmlformats.org/officeDocument/2006/relationships/notesMaster" Target="/ppt/notesMasters/notesMaster1.xml" Id="Rd1cd98cb571c4ec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fb466e616f945d0" /><Relationship Type="http://schemas.openxmlformats.org/officeDocument/2006/relationships/notesMaster" Target="/ppt/notesMasters/notesMaster1.xml" Id="R9a45bf69b1c2413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7f81a5c013f446c" /><Relationship Type="http://schemas.openxmlformats.org/officeDocument/2006/relationships/notesMaster" Target="/ppt/notesMasters/notesMaster1.xml" Id="Rbd9868b981f94e0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fb0e75be9774f97" /><Relationship Type="http://schemas.openxmlformats.org/officeDocument/2006/relationships/notesMaster" Target="/ppt/notesMasters/notesMaster1.xml" Id="Rbf5c1cd9bcc14a6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d60899a26b64e3a" /><Relationship Type="http://schemas.openxmlformats.org/officeDocument/2006/relationships/notesMaster" Target="/ppt/notesMasters/notesMaster1.xml" Id="Rbe6660036da0417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1ff46ae7edb4c12" /><Relationship Type="http://schemas.openxmlformats.org/officeDocument/2006/relationships/notesMaster" Target="/ppt/notesMasters/notesMaster1.xml" Id="R4520d3019ed441f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0b2532c558643ce" /><Relationship Type="http://schemas.openxmlformats.org/officeDocument/2006/relationships/notesMaster" Target="/ppt/notesMasters/notesMaster1.xml" Id="R434b6c8c3e09474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67cba5ac2124548" /><Relationship Type="http://schemas.openxmlformats.org/officeDocument/2006/relationships/notesMaster" Target="/ppt/notesMasters/notesMaster1.xml" Id="R843d7fd5c33e4e2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969f11c1c1a405e" /><Relationship Type="http://schemas.openxmlformats.org/officeDocument/2006/relationships/notesMaster" Target="/ppt/notesMasters/notesMaster1.xml" Id="Rd312f64019fa403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fcbe7efaddc4a87" /><Relationship Type="http://schemas.openxmlformats.org/officeDocument/2006/relationships/notesMaster" Target="/ppt/notesMasters/notesMaster1.xml" Id="R4d1fa94b8fa1433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0ed515a1144b5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dd95e0b6a854e7e" /><Relationship Type="http://schemas.openxmlformats.org/officeDocument/2006/relationships/slideLayout" Target="/ppt/slideLayouts/slideLayout1.xml" Id="R1c55a0b3300f476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c55a0b3300f476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43c8b31d894ae4" /><Relationship Type="http://schemas.openxmlformats.org/officeDocument/2006/relationships/image" Target="/ppt/media/image.png" Id="R2aaa6fcf122543b4" /><Relationship Type="http://schemas.openxmlformats.org/officeDocument/2006/relationships/notesSlide" Target="/ppt/notesSlides/notesSlide1.xml" Id="R7166b2eab11347f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f63bd6b5544ceb" /><Relationship Type="http://schemas.openxmlformats.org/officeDocument/2006/relationships/notesSlide" Target="/ppt/notesSlides/notesSlide2.xml" Id="Reafbbec55911467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655ac523c54184" /><Relationship Type="http://schemas.openxmlformats.org/officeDocument/2006/relationships/notesSlide" Target="/ppt/notesSlides/notesSlide3.xml" Id="R764f832e316e451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a6277a6cf444ba" /><Relationship Type="http://schemas.openxmlformats.org/officeDocument/2006/relationships/notesSlide" Target="/ppt/notesSlides/notesSlide4.xml" Id="R8737d4c9dad14f2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8c8dd85e5d4032" /><Relationship Type="http://schemas.openxmlformats.org/officeDocument/2006/relationships/notesSlide" Target="/ppt/notesSlides/notesSlide5.xml" Id="R8e33ac51899b4f3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2dc1a99a5e4543" /><Relationship Type="http://schemas.openxmlformats.org/officeDocument/2006/relationships/notesSlide" Target="/ppt/notesSlides/notesSlide6.xml" Id="Rb764ee98e2cd463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7a914549d54874" /><Relationship Type="http://schemas.openxmlformats.org/officeDocument/2006/relationships/notesSlide" Target="/ppt/notesSlides/notesSlide7.xml" Id="R1aa898d0bf2e4cd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2ade35614a42b3" /><Relationship Type="http://schemas.openxmlformats.org/officeDocument/2006/relationships/notesSlide" Target="/ppt/notesSlides/notesSlide8.xml" Id="Re440b69204a94ec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904db663f946c6" /><Relationship Type="http://schemas.openxmlformats.org/officeDocument/2006/relationships/notesSlide" Target="/ppt/notesSlides/notesSlide9.xml" Id="Rbed23abc2a54434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4689a941764b9d" /><Relationship Type="http://schemas.openxmlformats.org/officeDocument/2006/relationships/notesSlide" Target="/ppt/notesSlides/notesSlide10.xml" Id="Rc1bf6e8f9c16492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a7fafcf5cd4de9" /><Relationship Type="http://schemas.openxmlformats.org/officeDocument/2006/relationships/notesSlide" Target="/ppt/notesSlides/notesSlide11.xml" Id="Re27f59e777fa408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CC972C-3595-4640-8FF9-E1658B307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AA4BF8-27D5-42BE-BCF3-21942D51B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1B53B6-0EA2-4F22-BA7A-805C48176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Storyboard Generator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C2FBB1-697D-4A2C-B00A-8CB816B6B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maps a sci-fi short from rough idea to final scene beats.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9D28C7-71C9-43B2-B48A-D5FE55D88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A0B5C4-8D5E-4E8B-A5DF-C4F8AFAD1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FF5F3A-FAC1-454D-BE3B-DF9D828FC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DDC5C5-3BEB-4703-BC24-707530E68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aa6fcf122543b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39008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17E126-7A56-4540-8E67-66B5ACB1C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45014E-FDF4-41D3-8AD0-54AD4054B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95C3CF-9EA8-46D9-B644-69CFDC561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9FA4EA-AAB9-4D0E-8CCC-80413FE04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7B8935-97B5-4CBD-8522-F8A7AA6A3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storyboard generator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951D59-BAFA-46A8-9BED-D5590E67F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D00168-DEF7-4D0E-A28F-076D5049E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67F031-0360-41B0-9457-DD9F97A4B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 Premise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186F66-11D9-4C99-8662-95991D0C0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9C7D62-2726-4853-BF03-DFB04D37D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D6D73C-0858-4C32-8BB8-C216DA2CD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D702E4-0B26-45C3-8FDC-651FF1959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5351FE-8B6F-4C65-9E29-B18DC2C1A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8A1D95-4516-4DDF-94DF-7199558EC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9CDD8A-AD95-4C23-B702-4A0F6204B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E9D118-46A1-4247-B3C6-3484EE0EC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Visual Style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74EE0E-7635-48A4-A23B-73403B724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visual tone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F4886D-79F5-43F7-AE51-F5C89C4FE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98EB69-7FF0-4A25-8471-B9F92A2D5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2205ED-BFCE-47CB-B8EC-0799C12B5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Pass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F864C5-E1D5-483E-8B01-2B3E30058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transitions</a:t>
            </a:r>
          </a:p>
        </p:txBody>
      </p:sp>
    </p:spTree>
    <p:extLst>
      <p:ext uri="{BB962C8B-B14F-4D97-AF65-F5344CB8AC3E}">
        <p14:creationId xmlns:p14="http://schemas.microsoft.com/office/powerpoint/2010/main" val="164205876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0F806A-5106-47FE-8E9B-386B373E1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5C21F5-5D63-4595-B94C-6E48C451E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256CB6-D193-4598-8F0E-0655244C4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932B6F-61F8-490C-BB85-8A951DA0A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3676ED-6629-4AFB-9A08-FCBDFCC78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loose premise into a clear visual sequence.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68C5E9-7EAD-4AC0-B385-4D7590112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455DB4-B4C2-45CD-969D-86D61E073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1822647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D7A92D-7F9F-41A3-9EFF-3E761F975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0E0EBF-E437-4CC7-BE16-D6EFE45AF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99742F-1711-4144-AA3E-768395591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EBC142-DC4D-4430-8405-57E428DFB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FCCD3E-F1E6-4926-8FDC-8F4CAC682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ai storyboard generator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E91006-FC07-42FA-98FC-CAF19C810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D7A24E-01C9-4A16-9B65-D8BD75836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B1CC2A-C86D-4349-824F-1E674180E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B1DC78-C677-4777-AA76-0FF7F9D5C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storyboard generator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6697B6-BAB2-4AA7-AEF7-3E3633805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89EE33-22E3-4757-8EF9-57E889A20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16A089-A5F8-4380-AEF9-BE920653F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14377B-5E44-4C0D-B18E-6BDF26AAC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8FB46E-94D5-4DA6-B6E0-26402537C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loose premise into a clear visual…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BD0F3A-0CED-49CB-B9D3-FC968E71A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F9BA76-9C8A-47F6-AAE3-712FE258D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7BF991-C787-4C53-975A-47920C217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405538-DA2E-4A5F-ACBA-EB114B97B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A37CA6-D5C0-4636-8B4A-79A9EF5CF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Review the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9BED8A-1330-4E72-8B95-E3FDA6D46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7463914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DA5D778-751A-41DD-9579-82633F073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10B6A5-5917-4DB9-9246-224C5DE72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C7C773-6429-466E-8E57-6AAA4283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73A66C-0A36-4051-A6C2-C34396FA5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D05145-7464-409B-8A61-0F3F74AD2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10DC27-AB3C-42C2-8599-87F0AB7EC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FA0B26-B3BB-44BD-852F-F3AF98C24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634380-5E0B-40BC-A8AC-73746BA52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380BD2-469A-4443-AA4B-970E6A231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77C03A-8A94-4E2D-ABBF-8CD3DC4ED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93EDF5-17BB-4999-B211-B34D4D12A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F19827-B991-4D08-A18F-499D8CD35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1BB03B-E192-46E2-8309-3875F3F04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F28DB6-DD67-49CC-BFA0-E500953B2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74DAF8-25D7-4CE6-8B52-AC32BE234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241EC4-2BCC-4F51-8516-1C5CD9D6F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057EAD-FB91-4D59-9677-81714E3ED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visual tone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8AA563-842E-450C-A04B-DEE993A93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0D4EFD-F3F8-4526-BAAD-8FA5DEB66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FD2EF5-C3B9-4304-A254-AFA7D6BE5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B00B79-50D1-4A7E-B93D-48DA42A29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transitions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E2F06D-BFAC-46C0-8906-D34411609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582103-95AF-4431-8BCF-E13081AE4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271CA7-37E2-4346-A3AF-09586D102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64BE5A5-7AE8-4E46-88E7-17AEE1C87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4B0C1F5-8019-4BDF-8A75-400A564D1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9962854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1229F4-6405-4E37-877B-630B33A70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569AA0-FC6B-4D33-AC85-3FB6829C8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1FF113-940C-40C3-81AA-F2F812167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5D69CE-0C92-44F2-AF37-B417D2185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2007DD-43CF-4F0E-974B-0F08F73E9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storyboard generator: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3B4AD3-F5AE-41B5-8330-5DDD83F17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0CB66D-8139-4544-9D48-CD81318FC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6FDD86-6038-4644-9F6D-C01B7A9AF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F7D7D3-A8A1-491A-967B-CC9DA5321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8BAA99-38DB-4DD0-802B-FEC4BD634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24A69E-5CEB-4B59-BF8B-489217EF2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debates the order of key moments.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D73148-9B25-4118-BAAB-932995AB0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BE080D-2ECA-47F9-9224-7C0B78F6A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Visual direction is unclear in early drafts.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423936-7BAB-4C95-B52A-B5171FA42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44AD6A-565D-4A87-92CB-80A8DC42A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58BB50-EDAB-464D-AAF5-3DEA550E3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B8034C-0532-49F3-8B0B-AED50CF4D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9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moves in a clear, scene-by-scene path.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A066EB-9BA3-472E-8653-8775CCCAD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F0517B-41DA-4771-A7A6-A57926BDE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can review the same visual plan.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7CC1AE-45BA-4564-9426-5A280AE74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44A841-E15E-496C-93AF-3A1EF47CE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concept feels ready for a focused pitch.</a:t>
            </a:r>
          </a:p>
        </p:txBody>
      </p:sp>
    </p:spTree>
    <p:extLst>
      <p:ext uri="{BB962C8B-B14F-4D97-AF65-F5344CB8AC3E}">
        <p14:creationId xmlns:p14="http://schemas.microsoft.com/office/powerpoint/2010/main" val="127637235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98173B-76D3-42D4-90AE-21A2555AB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E8B057-853E-47F9-974B-668E54156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B242A4-A08A-42DD-A149-E4A40B25E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551DE8-2299-4A1C-BAA9-7C317DD6A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30FD23-BDE6-491B-A7DA-1AFA2C085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63679B-A755-4D76-85AE-E4CE4CA59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169B2E-3BD8-46D3-B5C6-F0FE93F8C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ADB9E3-5ABD-4FDB-8F73-2C95121DC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92C265-C781-46C4-88F4-342D6A892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ACBCF7-EE81-4AC4-B753-2D5C35E56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align on story flow before production starts.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F6F01F-0B86-44FE-95A1-B31C4E573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6006D4-5B04-412D-BA82-3C526FB37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CBAE17-7213-4137-98FF-B11476120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A4E5A3-EB5A-49AF-92C8-37B475C5C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PITCH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E78C33-E78D-479D-9A3A-6A1F5C27E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structure to present a concept with confidence.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586D5B-6E19-4C51-B6CE-0FBC6EB1E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99D687-4562-4A55-897F-69A8FE4F1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4D5FD5-1280-431D-AE1F-452DE2F5D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58B301-663C-4A64-A843-CC3B8AC20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PLANNERS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8457C4-042B-4C18-8BD2-7F94C5F83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organize ideas into a sequence that is easy to review.</a:t>
            </a:r>
          </a:p>
        </p:txBody>
      </p:sp>
    </p:spTree>
    <p:extLst>
      <p:ext uri="{BB962C8B-B14F-4D97-AF65-F5344CB8AC3E}">
        <p14:creationId xmlns:p14="http://schemas.microsoft.com/office/powerpoint/2010/main" val="16066421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E7C9250-D344-4D65-BA73-7C790C791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3DDCF5-4F2D-4261-9D33-16A6FB485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2C648C-0933-44B3-8BC7-BA36A8CB4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FA2EA9-2A1C-4851-9965-C537E342A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9DFBD3-8758-4115-966A-071144E18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1EA7B7-2B18-4930-87E6-6174B4057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B219A1-7DD4-4BD5-99A7-6DF244482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3E88E5-17F3-4C08-BBA5-EB5897B94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3FBBE4-F6F5-4689-94A1-7E01CC019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7D3417-F590-4FC8-96F0-7CAFAEC23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7C288D-1135-467D-97C7-5BE3512DD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04EC81-A280-4235-B3BF-8BD8966FF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F7F6A1-72D5-4CF3-8877-29EB3EF89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CBF900-8F79-447C-867A-07CCB822F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2AF02D-3E26-483F-93AA-CDA944E96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BA8F1A-DBCF-4E9B-AD86-7613697CD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98511C-4FFF-45F5-A7A2-8FD06897C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2BECCC-B3DE-4433-86A0-3D9C59C01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66CE1B-83FA-4052-808C-A05A69E5E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ECC3C9-B26E-4BB5-99F8-86EF4D383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8C3197-AFAD-4601-9B35-A6AE02D87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FBBC0D-F09B-4FEA-8DF1-8C2E644C6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5319F9-0E79-4E35-BD8C-0FA53EC4E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visual tone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AC7C991-C0DD-451D-A319-072DF43C3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1061266-B813-4928-A38C-110E993D7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B80B58C-8CC2-4114-83DD-9597B8E0F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1133B28-D876-472B-B770-19A4A5B72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992C605-152F-4CE4-AB32-39861C75B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269E739-14B4-4284-9DA7-E482089AE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transitions</a:t>
            </a:r>
          </a:p>
        </p:txBody>
      </p:sp>
    </p:spTree>
    <p:extLst>
      <p:ext uri="{BB962C8B-B14F-4D97-AF65-F5344CB8AC3E}">
        <p14:creationId xmlns:p14="http://schemas.microsoft.com/office/powerpoint/2010/main" val="57782589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991776-195E-486A-B047-5023504BC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16DB37-78E9-4B53-9521-03939FD5C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006341-C1F4-4708-927F-D74DA174D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B7F0D5-32B7-48F4-B17D-0CCCB357C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9E31BC-1428-40D4-AC2F-5B19D671D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storyboard generator: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40BAC7-E67E-4F55-B055-2E549793B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CD0AB0-21F2-47DD-8884-4A1FF48ED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767E7D-1EE8-43D7-B73A-62071B9B9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studio turn a rough sci-fi idea into a storyboard everyone can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B68499-C2AE-4BB0-B04B-6CFD51CA7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F786DE-E4A8-4814-94D7-2F9E5195E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A8014B-66F2-4EE3-BDC1-231923103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D6149D-1003-4979-B814-E7B00E8CC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96A88C-F90A-474F-A57E-E94627730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356418-23F5-4D1D-9C2E-7230C83C5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E5620F-B68A-467F-B379-FA306F7F6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visual tone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60BA93-1A4E-41B1-8659-32865F988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189E54-D6D1-4899-8974-96C91DA75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01E7F4-2F1D-49F4-8859-69F864B25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</p:spTree>
    <p:extLst>
      <p:ext uri="{BB962C8B-B14F-4D97-AF65-F5344CB8AC3E}">
        <p14:creationId xmlns:p14="http://schemas.microsoft.com/office/powerpoint/2010/main" val="189515599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30551D9-BAE3-45E4-97B6-C4BA76F33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909EE0-AF9C-4C89-BC91-1647E976C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4A629D-2EDF-44E7-8685-962FA51B9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F63D1E-B38B-46DC-8082-1FF4793DE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55B0D1-75C1-4EE4-BED1-9F2FB45C1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storyboard generator: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B67CC9-9705-45B4-8ACA-D464FB928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0C5A9B-000E-4B8D-94BE-6F07AF8DF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0B43F1-09E4-472E-B3C5-83EAB11EA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F5D5CC-8EA3-4F6D-996F-F95E9F655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14ECA3-FED5-4EFE-AA18-C7A46CA50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433C20-E5EF-4906-847B-5A8BC4C43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8EE6B7-7764-4602-87FC-4FFD98B8D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02E4F7-1014-4A09-B6D7-8CA3B9435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24831B-7228-48B8-8417-0094F3283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3FC56E-B31F-4D6E-8C0B-243660B20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4D132C-5F60-445A-B795-5305272F0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0A356B-466C-4342-86C8-27B6697B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6B011E-2082-4A6C-9E8C-F8F3DC253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8CAE8A-7BCA-4E43-8A09-4A6842FAE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visual tone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79C37F-762B-4C9D-9FCE-6DE53F7EC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2EA030-0088-4A7D-ABD2-3221948C2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EBC568-F13C-4294-A502-A85A3E48A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5732FD-6D8D-4896-BB54-75BE55AD1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9857237-84CC-4D8D-B174-1D88E4B45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C9C87BE-D5A8-4CAB-ADBD-72333451C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9183831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73BFDD-EBF3-43E6-987D-594730B20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2CCE76-145A-46B5-96D8-47255A475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6A8762-A141-42CB-833F-0C7AEA3E4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concept to scene plan, in one clear flow.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326A52-7D3F-4C36-95D3-BCE3473AC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1590C8-1D04-43BA-8017-18979B7DA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D96F1C-394B-4397-9285-515EF93C1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11938C-44CA-4F68-A235-0269F1A8E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34573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2026-10-01T07:08:20.2950000Z</dcterms:created>
  <dcterms:modified xsi:type="dcterms:W3CDTF">2026-10-01T07:08:20.2950000Z</dcterms:modified>
</coreProperties>
</file>