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d918a6689e24f7a" /><Relationship Type="http://schemas.openxmlformats.org/officeDocument/2006/relationships/extended-properties" Target="/docProps/app.xml" Id="R4da880fbb24a4b9b" /><Relationship Type="http://schemas.openxmlformats.org/officeDocument/2006/relationships/officeDocument" Target="/ppt/presentation.xml" Id="R0ecfb72465bd400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b5e1c9212544099"/>
  </p:sldMasterIdLst>
  <p:notesMasterIdLst>
    <p:notesMasterId xmlns:r="http://schemas.openxmlformats.org/officeDocument/2006/relationships" r:id="R282abe71f2444631"/>
  </p:notesMasterIdLst>
  <p:sldIdLst>
    <p:sldId xmlns:r="http://schemas.openxmlformats.org/officeDocument/2006/relationships" id="256" r:id="R93d18fd3e3944740"/>
    <p:sldId xmlns:r="http://schemas.openxmlformats.org/officeDocument/2006/relationships" id="257" r:id="R7c87f01423c74555"/>
    <p:sldId xmlns:r="http://schemas.openxmlformats.org/officeDocument/2006/relationships" id="258" r:id="R2db8291b6b0c4fdd"/>
    <p:sldId xmlns:r="http://schemas.openxmlformats.org/officeDocument/2006/relationships" id="259" r:id="R1a64170f0bfa4674"/>
    <p:sldId xmlns:r="http://schemas.openxmlformats.org/officeDocument/2006/relationships" id="260" r:id="R9ce39185ee7e4cf1"/>
    <p:sldId xmlns:r="http://schemas.openxmlformats.org/officeDocument/2006/relationships" id="261" r:id="R4a0c1fd7455342c3"/>
    <p:sldId xmlns:r="http://schemas.openxmlformats.org/officeDocument/2006/relationships" id="262" r:id="Rc4e6a060808f4cf7"/>
    <p:sldId xmlns:r="http://schemas.openxmlformats.org/officeDocument/2006/relationships" id="263" r:id="Rd94cf77720394f72"/>
    <p:sldId xmlns:r="http://schemas.openxmlformats.org/officeDocument/2006/relationships" id="264" r:id="R843bbefc5e3a4c93"/>
    <p:sldId xmlns:r="http://schemas.openxmlformats.org/officeDocument/2006/relationships" id="265" r:id="Re26beb15bbfb493d"/>
    <p:sldId xmlns:r="http://schemas.openxmlformats.org/officeDocument/2006/relationships" id="266" r:id="Raf85c9e2558d4ac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2ffa55e78214716" /><Relationship Type="http://schemas.openxmlformats.org/officeDocument/2006/relationships/slideMaster" Target="/ppt/slideMasters/slideMaster1.xml" Id="R7b5e1c9212544099" /><Relationship Type="http://schemas.openxmlformats.org/officeDocument/2006/relationships/notesMaster" Target="/ppt/notesMasters/notesMaster1.xml" Id="R282abe71f2444631" /><Relationship Type="http://schemas.openxmlformats.org/officeDocument/2006/relationships/presProps" Target="/ppt/presProps.xml" Id="Rb98c5fa88ddc4491" /><Relationship Type="http://schemas.openxmlformats.org/officeDocument/2006/relationships/tableStyles" Target="/ppt/tableStyles.xml" Id="Rf6bb6ae045c9448d" /><Relationship Type="http://schemas.openxmlformats.org/officeDocument/2006/relationships/slide" Target="/ppt/slides/slide1.xml" Id="R93d18fd3e3944740" /><Relationship Type="http://schemas.openxmlformats.org/officeDocument/2006/relationships/slide" Target="/ppt/slides/slide2.xml" Id="R7c87f01423c74555" /><Relationship Type="http://schemas.openxmlformats.org/officeDocument/2006/relationships/slide" Target="/ppt/slides/slide3.xml" Id="R2db8291b6b0c4fdd" /><Relationship Type="http://schemas.openxmlformats.org/officeDocument/2006/relationships/slide" Target="/ppt/slides/slide4.xml" Id="R1a64170f0bfa4674" /><Relationship Type="http://schemas.openxmlformats.org/officeDocument/2006/relationships/slide" Target="/ppt/slides/slide5.xml" Id="R9ce39185ee7e4cf1" /><Relationship Type="http://schemas.openxmlformats.org/officeDocument/2006/relationships/slide" Target="/ppt/slides/slide6.xml" Id="R4a0c1fd7455342c3" /><Relationship Type="http://schemas.openxmlformats.org/officeDocument/2006/relationships/slide" Target="/ppt/slides/slide7.xml" Id="Rc4e6a060808f4cf7" /><Relationship Type="http://schemas.openxmlformats.org/officeDocument/2006/relationships/slide" Target="/ppt/slides/slide8.xml" Id="Rd94cf77720394f72" /><Relationship Type="http://schemas.openxmlformats.org/officeDocument/2006/relationships/slide" Target="/ppt/slides/slide9.xml" Id="R843bbefc5e3a4c93" /><Relationship Type="http://schemas.openxmlformats.org/officeDocument/2006/relationships/slide" Target="/ppt/slides/slide10.xml" Id="Re26beb15bbfb493d" /><Relationship Type="http://schemas.openxmlformats.org/officeDocument/2006/relationships/slide" Target="/ppt/slides/slide11.xml" Id="Raf85c9e2558d4ac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2cc8b1a016c440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67c1463310848a5" /><Relationship Type="http://schemas.openxmlformats.org/officeDocument/2006/relationships/notesMaster" Target="/ppt/notesMasters/notesMaster1.xml" Id="R071a6d30e633454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f3d424ede2a40e8" /><Relationship Type="http://schemas.openxmlformats.org/officeDocument/2006/relationships/notesMaster" Target="/ppt/notesMasters/notesMaster1.xml" Id="Rc227a6cf965a465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c6680ecf9da49a4" /><Relationship Type="http://schemas.openxmlformats.org/officeDocument/2006/relationships/notesMaster" Target="/ppt/notesMasters/notesMaster1.xml" Id="R09b1ab88056140d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e50894e85af4b82" /><Relationship Type="http://schemas.openxmlformats.org/officeDocument/2006/relationships/notesMaster" Target="/ppt/notesMasters/notesMaster1.xml" Id="Re6a8037d93ac44a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f235c5fe0444f5d" /><Relationship Type="http://schemas.openxmlformats.org/officeDocument/2006/relationships/notesMaster" Target="/ppt/notesMasters/notesMaster1.xml" Id="R3820a97f1b024ba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5f339862c9240f8" /><Relationship Type="http://schemas.openxmlformats.org/officeDocument/2006/relationships/notesMaster" Target="/ppt/notesMasters/notesMaster1.xml" Id="R1298ff55578e4d1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e2172173d8b48b8" /><Relationship Type="http://schemas.openxmlformats.org/officeDocument/2006/relationships/notesMaster" Target="/ppt/notesMasters/notesMaster1.xml" Id="R5eccfae97e02462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e0ae9ea3cd841bd" /><Relationship Type="http://schemas.openxmlformats.org/officeDocument/2006/relationships/notesMaster" Target="/ppt/notesMasters/notesMaster1.xml" Id="Rb5cf68ebc9e0436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b9613452e6f4388" /><Relationship Type="http://schemas.openxmlformats.org/officeDocument/2006/relationships/notesMaster" Target="/ppt/notesMasters/notesMaster1.xml" Id="R93c41b66118c4fa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21bd3f4c9a44db7" /><Relationship Type="http://schemas.openxmlformats.org/officeDocument/2006/relationships/notesMaster" Target="/ppt/notesMasters/notesMaster1.xml" Id="Rfb418c65c78540c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aa6b54d381d4ae5" /><Relationship Type="http://schemas.openxmlformats.org/officeDocument/2006/relationships/notesMaster" Target="/ppt/notesMasters/notesMaster1.xml" Id="Rb7be447eeebb422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409eb7725eb446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67dcb6927a544fd" /><Relationship Type="http://schemas.openxmlformats.org/officeDocument/2006/relationships/slideLayout" Target="/ppt/slideLayouts/slideLayout1.xml" Id="Re64756971df0453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64756971df0453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7ea397ea7744c5" /><Relationship Type="http://schemas.openxmlformats.org/officeDocument/2006/relationships/image" Target="/ppt/media/image.png" Id="Ra9d060d967c04514" /><Relationship Type="http://schemas.openxmlformats.org/officeDocument/2006/relationships/notesSlide" Target="/ppt/notesSlides/notesSlide1.xml" Id="Rcd1a970ef72d400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9ada69ba4f47b2" /><Relationship Type="http://schemas.openxmlformats.org/officeDocument/2006/relationships/notesSlide" Target="/ppt/notesSlides/notesSlide2.xml" Id="R2c5962b2db004d6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7ab953a7364ebe" /><Relationship Type="http://schemas.openxmlformats.org/officeDocument/2006/relationships/notesSlide" Target="/ppt/notesSlides/notesSlide3.xml" Id="Rc3bfe08d3d74497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61417d95924564" /><Relationship Type="http://schemas.openxmlformats.org/officeDocument/2006/relationships/notesSlide" Target="/ppt/notesSlides/notesSlide4.xml" Id="R0d927a5eba744d1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f9d20018164f72" /><Relationship Type="http://schemas.openxmlformats.org/officeDocument/2006/relationships/notesSlide" Target="/ppt/notesSlides/notesSlide5.xml" Id="R6631a876c90047b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9c93eb3b2047ea" /><Relationship Type="http://schemas.openxmlformats.org/officeDocument/2006/relationships/notesSlide" Target="/ppt/notesSlides/notesSlide6.xml" Id="R298b8329d8aa41c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f820fbe334493e" /><Relationship Type="http://schemas.openxmlformats.org/officeDocument/2006/relationships/notesSlide" Target="/ppt/notesSlides/notesSlide7.xml" Id="Re3c13e8a319e49d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0b4894262a4201" /><Relationship Type="http://schemas.openxmlformats.org/officeDocument/2006/relationships/notesSlide" Target="/ppt/notesSlides/notesSlide8.xml" Id="R391c6a13dabc4ad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1a4fa08b7e402e" /><Relationship Type="http://schemas.openxmlformats.org/officeDocument/2006/relationships/notesSlide" Target="/ppt/notesSlides/notesSlide9.xml" Id="R7a906b2223d44ab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e10af1b0b947e1" /><Relationship Type="http://schemas.openxmlformats.org/officeDocument/2006/relationships/notesSlide" Target="/ppt/notesSlides/notesSlide10.xml" Id="Ra67b65376d69486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a5a6a6dfbd4cca" /><Relationship Type="http://schemas.openxmlformats.org/officeDocument/2006/relationships/notesSlide" Target="/ppt/notesSlides/notesSlide11.xml" Id="Rfe36c01e07ed4ed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1AAD8C-69BD-4AE8-9BB4-CF019B5D9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4CA27B-0C64-49BA-95EB-7ED9F9557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2F75F7-002B-4964-9E48-3A30C2EF3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Storytelling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E53FF3-079C-4C42-B5EB-BEDDF4149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museum curator uses an AI narrator to turn a quiet exhibit into a vivid visitor journey.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4A5052-F15B-4EE0-AE40-F0A791D84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001FCE-B1FE-4FEF-8E6B-3A6762613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D7235B-1529-43B6-85F2-3C6D93768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B7DE5D-CFC9-4842-BE4D-7265EB28E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d060d967c04514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42032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1FAAFDE-692D-4D5E-ABBB-A6B1AEFB3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0170CC-1888-4B91-AB4F-B915C35DF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7EBE72-94FE-4768-A288-4AB379067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C1F23C-508F-49B6-AAB7-3C054A21E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36956B-4EE4-4FC4-B8F4-77F5E6D74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ai storytelling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4C02D3-38AB-460E-8E13-AFF8FBFD7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1AE4FE-5616-4043-B705-2206C9ADC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4F49E2-80DD-4F43-AE0A-FC8C99E3F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Exhibit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C655F7-2F89-406C-AEB7-439613AA7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Gather exhibit facts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4D6964-6789-4124-8F0B-A1301040E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BC90AD-BD40-4B73-90E5-8923AE281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C858C2-2AB5-44A6-A255-A4C2D7D1F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Story Arc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3EA051-3FB9-4082-86FC-577873D3B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audience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BFBBF7-9F2D-40E5-BE8F-B5BC19CB4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B82E0FF-B7C0-4CE8-8A53-55BB97F26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379FAE2-5E28-444B-8621-11CB5EB33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Narration Drafts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3F7056D-E7C9-4AFC-BB2F-7B1848DDA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the story arc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E9D5BAB-67D3-48B7-87B5-34B656D6B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CC0C2D2-05EE-4CDA-A7FA-2BB07681D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65A8B66-6354-49D4-8392-0D809480A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Final Delivery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E9B8B91-4801-480F-95B4-FBD4BA0DE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Generate narration options</a:t>
            </a:r>
          </a:p>
        </p:txBody>
      </p:sp>
    </p:spTree>
    <p:extLst>
      <p:ext uri="{BB962C8B-B14F-4D97-AF65-F5344CB8AC3E}">
        <p14:creationId xmlns:p14="http://schemas.microsoft.com/office/powerpoint/2010/main" val="16451313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EF0251-0EA4-4ECD-BDB3-BFF9476CD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74F074-9D00-4337-A0AF-A1EBFEC25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DC8CA0-02C8-48BA-8362-0EA0B0C5C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5BFD25-9F96-457C-8829-EEE8AC04D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680F82-02F6-4938-AC4E-1B608F38E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AI helps shape a memorable story from simple exhibit notes.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A87CF5-1B2E-43A5-B2A2-115334066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E44FD0-2672-4AD3-9D31-AFF29C215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72648259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CD4D05F-651A-490D-91C7-B499F804E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768A51-F0BD-42C5-825A-749DCB751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991EEF-44CF-4035-9FA3-21F127FA8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CB8E30-3CCB-4EE4-B10C-1A2E4E9CE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359558-C5C5-4C89-9541-950A19595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ai storytelling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B3607E-4D35-429A-9AC9-B503114E6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90E450-067E-4C5A-9419-834A64E0A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F40748-9780-488F-A656-14418BBEB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D3B515-3C0D-4C28-990A-A756238FE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ai storytelling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B64D9B-0C9F-42F0-99BD-A05D6348E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1832F9-8C81-4C39-9BFA-17E037D67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8E4648-73DF-4F39-A681-F2B13D64B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EE014F4-5F46-49C3-9C9D-1899329B4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9410DA-5C74-4BD0-AF75-C42CF38B1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893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helps shape a memorable story from sim…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7F11173-ABC2-4C08-9DC0-F979054BE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FDF59A2-82B1-42F3-BA6E-62A84EFA5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D56F21-658E-45A6-AE37-89BA28617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70F393-6393-4F0A-975F-6E36C8634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FF67655-A118-44DE-8059-5A69BF49A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AI Workflows: Refine for tone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54FDE57-2664-4AF2-B156-F0ECCE679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60848143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F7FC068-1AFC-4A1B-A6FA-80CB3CA44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A1B913-638D-466F-B17C-8B01CD5AF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1D7674-360F-49AF-9135-DE35B387F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917394-FB61-4448-AA22-B93252785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8A5313-AE89-4F03-988E-DE916EBE4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AI Workflows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C48BD3-A7EE-479D-9B89-DA532B49A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94203E-4994-498E-A275-5306A2B75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D7C05C-C926-4720-A08D-EDB66100D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26B370-A63C-4530-9596-21758D536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Gather exhibit facts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57AE52-5864-46F3-88BE-05DD8952A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87D671-6B0B-499B-A837-568605CC0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9BA04A4-FE35-443F-BE99-D65B84FD4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7DEDB0-BC7C-4904-8FB5-1AF50A995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audience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4421AA-B12C-4FB3-9438-4E667DE97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45037D-3E3A-4460-B582-4EE1CED68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730739C-880E-4512-BCB0-3A369756F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50AFAF6-B4B9-424C-B796-292587DD9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 the story arc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A6B338-5110-4307-A90D-4F23E8431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9D34991-1ED8-41C7-870A-FF20346CC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EF47E16-9BFC-46A6-A50B-6CA93A844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16B600C-77C1-40A4-B6C0-58CA03F1D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Generate narration options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B31845D-98F3-449F-BA4A-0195DAD3C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2DADFFB-BCE5-4BDB-8B28-381407F2E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D685F9C-DE37-4E2B-AD3E-F7D8CD892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02ADC30-56DC-46C1-8A3E-5922707A9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Refine for tone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A02321B-DF26-4B13-91B6-BBC151AF7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72124385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8428CB4-4893-4DC8-B9EF-B992896B8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6CCC39-385C-425B-AE4D-E67162E50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494C91-15E5-437D-B6D6-F6432E227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202BE9-913D-49AD-B668-BE7CF82FE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B980A6-6AEF-4B86-985F-8061BC539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ai storytelling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C1935F-C541-492D-82A8-F8570D32D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6021C4-0EEE-4E74-9D22-5511B6FEC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663219-FA9E-470E-88BF-9A8514825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96BF79-7222-44EE-8988-8F9CB1AB5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19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Artifact notes feel flat and disconnected.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1D4514-9FA0-4F70-BF06-D39A4F2BE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6B6A9C-9E01-4BAD-A7E9-C966E5721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10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exhibit story changes from panel to panel.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3885A5-871C-4F04-8297-EDDF1D1C5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45DB7E-3F3F-4632-AA2D-BA2CBDA85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Writing narration takes too many revisions.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F2C01B-A3DA-49BC-85D6-64D7FAF9F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4F839A-9ED1-4600-AD2D-16F574DD9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8CEB44E-32FA-4AB7-B212-6F1B5A16F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07E0946-19DC-41C3-A045-94121E902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14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exhibit has a clear beginning, middle, and end.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968A236-9941-4725-91FB-CF47F8344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CBFD34E-B431-4D66-B216-BF142ADC2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8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Narration matches the visitor path and mood.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AE41441-90DB-429D-99B5-96C16D292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159F05A-9C99-4363-ADF1-9D79A366F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Drafts are easier to review and polish.</a:t>
            </a:r>
          </a:p>
        </p:txBody>
      </p:sp>
    </p:spTree>
    <p:extLst>
      <p:ext uri="{BB962C8B-B14F-4D97-AF65-F5344CB8AC3E}">
        <p14:creationId xmlns:p14="http://schemas.microsoft.com/office/powerpoint/2010/main" val="144135211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9931992-2C9D-454A-920D-B8BA88715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69D878-8334-4004-86F8-FC2713F80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5DB232-0310-47A2-816E-747BDD7BF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52ECE5-2E25-4655-8C63-F1D8BF652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104A21-8625-4630-8075-81DCB9AB5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703D7B-F420-4B23-8670-3E1E9D767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B8D9BC-670E-4D37-83C2-A4CCFF66F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B872B7-E4DE-443F-A15F-54CC8459A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F1352C-371D-4261-B2D7-89687E2C8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MUSEUM CURATOR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EF6780-543C-4014-9B64-00582EE0D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way to turn artifacts and notes into a compelling visitor story.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5A55A6-E682-41F0-A3EE-E1505F08B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5C6A7D-D513-4A34-BA7F-9EA228943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B6FA25-A9B9-4F28-B084-6E8A8D85C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CCCDEE4-6E5E-48CB-B0F9-22D7F6E8C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EXHIBIT DESIGNER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E91E2C-1218-444D-8790-1E42D1C4F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narration that matches the layout, pacing, and visual flow of the display.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6F68F8-F586-424B-96E1-DB9AFA632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8A1020C-6564-42E6-806C-B6BF5B321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8F42C4D-C599-4851-AA60-28DBEF16D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D8A0789-1E55-49C0-9F93-D84DED5FE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CONTENT LEAD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140B72F-08C6-4444-B673-6BED19989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repeatable process for creating consistent storytelling across exhibits.</a:t>
            </a:r>
          </a:p>
        </p:txBody>
      </p:sp>
    </p:spTree>
    <p:extLst>
      <p:ext uri="{BB962C8B-B14F-4D97-AF65-F5344CB8AC3E}">
        <p14:creationId xmlns:p14="http://schemas.microsoft.com/office/powerpoint/2010/main" val="96742004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2FEF91B-E47F-4F11-8DDC-ABFAE7FF7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592AE0-3E23-466F-8F7A-CC766D101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E102BB-06C3-4C54-98C3-1F762A989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EAD6B6-04BE-43AA-8B2C-D8D00B6A6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5A37BD-38F4-40A8-850E-EE6F43590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8A04EF-D615-43F4-8006-8744B77E3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55B786-31DA-492D-80D1-A554EEA3A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0B19B9-7FD3-48B8-93C2-10D8A58D9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C30DC7-55E8-4173-B1D7-E8D5DD278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53CC2B-BD6F-43D8-920D-1AE526243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E6BF911-DAB7-44A5-8B60-24A874345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Gather exhibit facts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540DE1-4832-4CF4-B1B1-8EBCBA049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B708E9-61AD-48B4-8948-ED0D10579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683B22-EF38-476C-A0CD-E81ACA5E4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3099524-32B7-4D91-9D25-360A6514E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5DBCB1-AEFF-4354-89E2-1B48056B7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FFFF076-7E40-4EC8-9490-15AC43F9F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audience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AA93B38-2F8F-4055-9921-A6986CCCD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6A83086-D3D9-4856-A664-F30FE946A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486E95B-4077-49E3-A529-41F94AA9A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5998CD1-FF94-4F0C-ACEA-D13C28D17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D638B5F-4B9E-4C88-AFB1-EFCDB918F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B184220-268B-430B-9181-305C4B603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 the story arc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0ACBACA-2B58-4888-9CA6-B9EE5D34A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77F2C28-1DAA-4CE6-9DDF-371C29D0C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9002A9A-578C-4D74-9396-050CE3008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0194F93-467A-4562-891C-61C665D9C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AA1E887-DDF4-4644-95AE-B05C05DFC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C3CFC3A-1552-4F36-A939-173F57B33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Generate narration options</a:t>
            </a:r>
          </a:p>
        </p:txBody>
      </p:sp>
    </p:spTree>
    <p:extLst>
      <p:ext uri="{BB962C8B-B14F-4D97-AF65-F5344CB8AC3E}">
        <p14:creationId xmlns:p14="http://schemas.microsoft.com/office/powerpoint/2010/main" val="101103401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8DCB7A1-A5B6-413A-9641-FA1C54EC2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0646C6-EF57-42C4-AC8E-EF2905155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71128D3-5E94-473F-8E5E-9050F8D4A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611AAD-4499-4766-82D8-3B4AD60AD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1F62F5-45B9-4F2E-8B4F-141CC59A8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ai storytelling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79D301-B10F-418F-B8E9-05DA35FDA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DDAF34-63EC-4C0A-853E-27A84E9B3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C259F1-2071-4D44-98E4-9DAA930E2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curator use AI to turn scattered exhibit notes into a cohesive visitor story?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F488F5-0798-49E1-8CF8-77740ED0B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F9A46C-874F-4DCC-9BD8-BCC47F7AC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BDD3CF-6BE5-43E6-80F0-E9C5EA94D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037914-8F52-45BB-8AA9-537DBBCCD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Define the audience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22750D-4743-4F09-B0FB-6F57A4211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336974-0985-4ADF-B322-99DA776B5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BAF5EF-22F6-499D-A766-C36DAB1D3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the story arc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BB8264-F3A8-4215-BCBC-562E45919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0D4D833-D7D4-4AD8-AA4E-D23025EC0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20FF570-C926-41DA-B06C-E0CB8A595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Refine for tone</a:t>
            </a:r>
          </a:p>
        </p:txBody>
      </p:sp>
    </p:spTree>
    <p:extLst>
      <p:ext uri="{BB962C8B-B14F-4D97-AF65-F5344CB8AC3E}">
        <p14:creationId xmlns:p14="http://schemas.microsoft.com/office/powerpoint/2010/main" val="29794205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29705B0-59CF-415C-AC96-A89DA9D91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C7339E-02C4-453E-B491-15C5BF78E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2BAAB9-DABB-42CC-A619-907987883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808853-661D-48FD-A8BB-C7964E9EE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0DEC20-E0FE-4D22-A9CE-88FBCE450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ai storytelling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8A0292-AC82-4186-AD23-22D2C8E43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6A9EB1-DE6A-4F50-A6ED-CA1978FA1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C4C2D7-6725-42A1-9B9E-54790E18F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865EF8-A681-4C79-8CAE-D969877D8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Gather exhibit facts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59E11B-AEA0-43E9-9B7E-0D7B97403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026937-E8C6-40BC-8ADF-F7EB292D8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F61656-42A7-4D54-A7FE-8DC0B5F78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028E49-DC9E-43EA-9889-308FDCCB1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EFA1405-2C68-4B19-B205-57770F593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audience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7A6BC7-19B0-4741-822C-18E1EC13C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D33B44-AC88-4A37-ABE5-630A92A47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C71FEEB-7785-4676-8139-34C2EDBF1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A02217-6E92-4228-99B7-329A08908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088A077-D8DB-4935-A32E-FA39CB201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 the story arc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70831DD-36D4-43DD-AC87-77BCE185B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F506A1C-B8CB-4B6E-9C01-1BA18898B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DB8ECBF-149D-45ED-8BC3-D4FACFD16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120EE4E-CE33-44CE-A6A9-61214611E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8D5AF8D-B2EB-4476-803C-40D981B06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Refine for tone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0756301-C205-4536-92B4-3DD9C8011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01450103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1D52E3-F756-40C6-8655-0115CABC1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3C8AA4-1F5B-426A-81E3-E91F579EB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828F34-202A-4707-9F37-F2364C024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notes to narrative, with a clearer story path.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EEA9CF-7F61-4DF7-B02A-963317B96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C75196-18D6-4588-8C6F-820A7BD9C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F16BA4-9F2E-4507-9C98-A43334EF8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23A53E-C483-447D-88C4-BE1B0727F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99395385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2026-10-01T20:33:21.3700000Z</dcterms:created>
  <dcterms:modified xsi:type="dcterms:W3CDTF">2026-10-01T20:33:21.3700000Z</dcterms:modified>
</coreProperties>
</file>