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80d48f905e4b2c" /><Relationship Type="http://schemas.openxmlformats.org/officeDocument/2006/relationships/extended-properties" Target="/docProps/app.xml" Id="R3cb8107f32304fcb" /><Relationship Type="http://schemas.openxmlformats.org/officeDocument/2006/relationships/officeDocument" Target="/ppt/presentation.xml" Id="R8a29d41d68564f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cc74b1cbfb4ecb"/>
  </p:sldMasterIdLst>
  <p:notesMasterIdLst>
    <p:notesMasterId xmlns:r="http://schemas.openxmlformats.org/officeDocument/2006/relationships" r:id="R659042531bc04478"/>
  </p:notesMasterIdLst>
  <p:sldIdLst>
    <p:sldId xmlns:r="http://schemas.openxmlformats.org/officeDocument/2006/relationships" id="256" r:id="R7794e2998dd84a6c"/>
    <p:sldId xmlns:r="http://schemas.openxmlformats.org/officeDocument/2006/relationships" id="257" r:id="R18f30df60705442f"/>
    <p:sldId xmlns:r="http://schemas.openxmlformats.org/officeDocument/2006/relationships" id="258" r:id="Rcd1d98acb83e441d"/>
    <p:sldId xmlns:r="http://schemas.openxmlformats.org/officeDocument/2006/relationships" id="259" r:id="R48d98686309d48c4"/>
    <p:sldId xmlns:r="http://schemas.openxmlformats.org/officeDocument/2006/relationships" id="260" r:id="R2c073035a1014403"/>
    <p:sldId xmlns:r="http://schemas.openxmlformats.org/officeDocument/2006/relationships" id="261" r:id="R3067dde396f44f09"/>
    <p:sldId xmlns:r="http://schemas.openxmlformats.org/officeDocument/2006/relationships" id="262" r:id="R5c0c56ef14ff420d"/>
    <p:sldId xmlns:r="http://schemas.openxmlformats.org/officeDocument/2006/relationships" id="263" r:id="R765101ca731e42e4"/>
    <p:sldId xmlns:r="http://schemas.openxmlformats.org/officeDocument/2006/relationships" id="264" r:id="Rd3aa8417ba7b4559"/>
    <p:sldId xmlns:r="http://schemas.openxmlformats.org/officeDocument/2006/relationships" id="265" r:id="R251aaa8b0efc4ea9"/>
    <p:sldId xmlns:r="http://schemas.openxmlformats.org/officeDocument/2006/relationships" id="266" r:id="R7dcf4d7d745a4b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3eb754b8634303" /><Relationship Type="http://schemas.openxmlformats.org/officeDocument/2006/relationships/slideMaster" Target="/ppt/slideMasters/slideMaster1.xml" Id="R23cc74b1cbfb4ecb" /><Relationship Type="http://schemas.openxmlformats.org/officeDocument/2006/relationships/notesMaster" Target="/ppt/notesMasters/notesMaster1.xml" Id="R659042531bc04478" /><Relationship Type="http://schemas.openxmlformats.org/officeDocument/2006/relationships/presProps" Target="/ppt/presProps.xml" Id="R45b7bb6210cb4ea5" /><Relationship Type="http://schemas.openxmlformats.org/officeDocument/2006/relationships/tableStyles" Target="/ppt/tableStyles.xml" Id="R0154de2f87934ae3" /><Relationship Type="http://schemas.openxmlformats.org/officeDocument/2006/relationships/slide" Target="/ppt/slides/slide1.xml" Id="R7794e2998dd84a6c" /><Relationship Type="http://schemas.openxmlformats.org/officeDocument/2006/relationships/slide" Target="/ppt/slides/slide2.xml" Id="R18f30df60705442f" /><Relationship Type="http://schemas.openxmlformats.org/officeDocument/2006/relationships/slide" Target="/ppt/slides/slide3.xml" Id="Rcd1d98acb83e441d" /><Relationship Type="http://schemas.openxmlformats.org/officeDocument/2006/relationships/slide" Target="/ppt/slides/slide4.xml" Id="R48d98686309d48c4" /><Relationship Type="http://schemas.openxmlformats.org/officeDocument/2006/relationships/slide" Target="/ppt/slides/slide5.xml" Id="R2c073035a1014403" /><Relationship Type="http://schemas.openxmlformats.org/officeDocument/2006/relationships/slide" Target="/ppt/slides/slide6.xml" Id="R3067dde396f44f09" /><Relationship Type="http://schemas.openxmlformats.org/officeDocument/2006/relationships/slide" Target="/ppt/slides/slide7.xml" Id="R5c0c56ef14ff420d" /><Relationship Type="http://schemas.openxmlformats.org/officeDocument/2006/relationships/slide" Target="/ppt/slides/slide8.xml" Id="R765101ca731e42e4" /><Relationship Type="http://schemas.openxmlformats.org/officeDocument/2006/relationships/slide" Target="/ppt/slides/slide9.xml" Id="Rd3aa8417ba7b4559" /><Relationship Type="http://schemas.openxmlformats.org/officeDocument/2006/relationships/slide" Target="/ppt/slides/slide10.xml" Id="R251aaa8b0efc4ea9" /><Relationship Type="http://schemas.openxmlformats.org/officeDocument/2006/relationships/slide" Target="/ppt/slides/slide11.xml" Id="R7dcf4d7d745a4b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aea591cb3f41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02877b7e9a42bc" /><Relationship Type="http://schemas.openxmlformats.org/officeDocument/2006/relationships/notesMaster" Target="/ppt/notesMasters/notesMaster1.xml" Id="R4cea7d58d45b49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d8ad2910b94209" /><Relationship Type="http://schemas.openxmlformats.org/officeDocument/2006/relationships/notesMaster" Target="/ppt/notesMasters/notesMaster1.xml" Id="Rd729e65a18cf45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3e8817c2854466" /><Relationship Type="http://schemas.openxmlformats.org/officeDocument/2006/relationships/notesMaster" Target="/ppt/notesMasters/notesMaster1.xml" Id="R4701b398deee40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c7b8d2e56d4a43" /><Relationship Type="http://schemas.openxmlformats.org/officeDocument/2006/relationships/notesMaster" Target="/ppt/notesMasters/notesMaster1.xml" Id="R4704092b57b145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3f1bd060e54b56" /><Relationship Type="http://schemas.openxmlformats.org/officeDocument/2006/relationships/notesMaster" Target="/ppt/notesMasters/notesMaster1.xml" Id="Ra8f2010e910d4e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1adb2642594c4b" /><Relationship Type="http://schemas.openxmlformats.org/officeDocument/2006/relationships/notesMaster" Target="/ppt/notesMasters/notesMaster1.xml" Id="R375f5fad773d40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86b9794b6445b6" /><Relationship Type="http://schemas.openxmlformats.org/officeDocument/2006/relationships/notesMaster" Target="/ppt/notesMasters/notesMaster1.xml" Id="Rd745da21b1b44a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0414d57c6f4358" /><Relationship Type="http://schemas.openxmlformats.org/officeDocument/2006/relationships/notesMaster" Target="/ppt/notesMasters/notesMaster1.xml" Id="R790539fedd95445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1ed72b3ee14d27" /><Relationship Type="http://schemas.openxmlformats.org/officeDocument/2006/relationships/notesMaster" Target="/ppt/notesMasters/notesMaster1.xml" Id="R79655306f06749e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c704fc2c93d452f" /><Relationship Type="http://schemas.openxmlformats.org/officeDocument/2006/relationships/notesMaster" Target="/ppt/notesMasters/notesMaster1.xml" Id="R98075eb771cc42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98319b2fb04bf0" /><Relationship Type="http://schemas.openxmlformats.org/officeDocument/2006/relationships/notesMaster" Target="/ppt/notesMasters/notesMaster1.xml" Id="Re21c88da53814d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f9287071124e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119a9477d34369" /><Relationship Type="http://schemas.openxmlformats.org/officeDocument/2006/relationships/slideLayout" Target="/ppt/slideLayouts/slideLayout1.xml" Id="Rf98ed36236bd46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8ed36236bd46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d68cdda874573" /><Relationship Type="http://schemas.openxmlformats.org/officeDocument/2006/relationships/image" Target="/ppt/media/image.png" Id="Rd42e9b315df94d0d" /><Relationship Type="http://schemas.openxmlformats.org/officeDocument/2006/relationships/notesSlide" Target="/ppt/notesSlides/notesSlide1.xml" Id="Rc13f49dc7a0443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3c96c03914d7d" /><Relationship Type="http://schemas.openxmlformats.org/officeDocument/2006/relationships/notesSlide" Target="/ppt/notesSlides/notesSlide2.xml" Id="Rf3628070306e45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2b43ac0914c6c" /><Relationship Type="http://schemas.openxmlformats.org/officeDocument/2006/relationships/notesSlide" Target="/ppt/notesSlides/notesSlide3.xml" Id="Rc4791b83309643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c9e0688b264ba1" /><Relationship Type="http://schemas.openxmlformats.org/officeDocument/2006/relationships/notesSlide" Target="/ppt/notesSlides/notesSlide4.xml" Id="Rc05704c1878947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6943956d54337" /><Relationship Type="http://schemas.openxmlformats.org/officeDocument/2006/relationships/notesSlide" Target="/ppt/notesSlides/notesSlide5.xml" Id="R8c31e8285c2b4a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ef565706f4691" /><Relationship Type="http://schemas.openxmlformats.org/officeDocument/2006/relationships/notesSlide" Target="/ppt/notesSlides/notesSlide6.xml" Id="R131b4775a0c040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1fcc0fbde144d4" /><Relationship Type="http://schemas.openxmlformats.org/officeDocument/2006/relationships/notesSlide" Target="/ppt/notesSlides/notesSlide7.xml" Id="R7731fd47ce5944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d764baffa4afd" /><Relationship Type="http://schemas.openxmlformats.org/officeDocument/2006/relationships/notesSlide" Target="/ppt/notesSlides/notesSlide8.xml" Id="Rd2aa9d3f6fb249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b219836b2461b" /><Relationship Type="http://schemas.openxmlformats.org/officeDocument/2006/relationships/notesSlide" Target="/ppt/notesSlides/notesSlide9.xml" Id="R585099f582aa49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83c67e7cd4b50" /><Relationship Type="http://schemas.openxmlformats.org/officeDocument/2006/relationships/notesSlide" Target="/ppt/notesSlides/notesSlide10.xml" Id="R7c5db5ad65894b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1c99af2be43b5" /><Relationship Type="http://schemas.openxmlformats.org/officeDocument/2006/relationships/notesSlide" Target="/ppt/notesSlides/notesSlide11.xml" Id="R5c8b32d4e31d4b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4BFEC7-086C-4A1F-8CCF-AF630F0F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4C21E-5F08-4CD8-AE38-930CCB81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4FA124-FE99-44FB-9600-9AB1D288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To Create Presentation From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AA92A-BE40-4BFD-80E6-7E311C12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Turn a product brief into a clean investor deck in minutes.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5960F2-1EA5-4FDE-A7D0-8A52369B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9E9EF-EF7F-48E7-B41F-6EB8D978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7C3B0-BA95-420A-9477-6C2B9233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378DA-E27A-463F-A201-A9D02875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e9b315df94d0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28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8AF5CF-CCDE-4A4F-B5B6-ADAE6903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CA9E9-B444-4489-90C6-079694CF6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6E8B7-84B8-4BD8-BDCC-DD38EBD2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D469D-A26A-47B8-A2C0-200FB0E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1E92C-E0FE-427D-8D2C-89495046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 create presentation from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FCE7E-DDA9-4A94-B423-995537D4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DA734-BD54-4C56-9CCB-883239EA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9EB75-FAF7-428C-A3AB-33B57BE9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Brief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0EC637-C4B7-4DB8-A71A-645406D3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0A72B-2BF6-42EE-B7E0-097185EB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7B573-A2A9-4CDF-8F81-8BD26E70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083B3C-FBF5-4AD6-81F2-971159F9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819A27-C970-4102-996F-A34045F1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4AB070-4873-4C20-9BA6-A0DE651F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7BC16-055C-4692-BF9F-D2056C42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2E01B-924A-4BC7-931B-82E61731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Solution Outline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CFEFE3-BCC5-4D98-9EE2-2B787455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8339CC-BF32-400B-916D-C6C76B02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E6A0DD-7323-4DF4-8439-FC8F5185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52C500-815A-4C9F-A368-4F354B2F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EA7539-BE1F-4191-A4F4-37B1A8E52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generated slides</a:t>
            </a:r>
          </a:p>
        </p:txBody>
      </p:sp>
    </p:spTree>
    <p:extLst>
      <p:ext uri="{BB962C8B-B14F-4D97-AF65-F5344CB8AC3E}">
        <p14:creationId xmlns:p14="http://schemas.microsoft.com/office/powerpoint/2010/main" val="20216961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E5A51E-546C-4428-9866-37DA35E0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F39F8C-B0E7-4881-8D4A-27791490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B2547-F47C-498C-89AB-02830B62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1F23E-A5F6-4A8E-A519-85F5CCAC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763020-1D3B-4D4B-849C-06485C01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Summarize a PDF into a ready-to-edit pitch deck.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57435-95B5-44C0-880B-D55E164F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97AB6-4282-48FC-B21D-C925CD83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201957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5A25C3-0E3A-45D7-B747-5CA8D3DB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69A04-93C8-40F9-89B6-F0BD8E29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B3AB0B-4238-431E-8FCA-FD14BC7E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049F08-C54A-41F4-B42D-D7C8838D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388068-566D-422C-A31F-1E91357C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to create presentation from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FADE0-29CC-4F8F-AEB6-0FC3D573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D578F2-CB53-488E-B639-E44086855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589F59-FAC3-419C-9CEE-CD57F16A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A43174-AF6E-4E7D-8580-89AD97FB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 create presentation from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0CDA52-F3BA-4BE5-98F8-E7D757F8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B10DF1-8C58-47B4-8873-D9DFAECB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81729-10D9-486A-A83B-06AFBCF3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A7808A-6EED-4E3C-8D77-E257130B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08714A-4465-44FF-B639-84C9D3AC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Summarize a PDF into a ready-to-edit pitc…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5A9C8E-4BC1-4858-89CC-10BF65C3B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3A402-B6FB-44D6-9672-93D688FA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93BD4-B647-4E04-83D6-F81FBEAA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1664AD-59DB-451C-ADC5-CA2CB486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8679BC-288D-4228-87FF-6D16C578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Workflows: Export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32849F-466D-4E4B-9450-8DFC59F9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863817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D8D77E-3473-446E-96C8-4088A67B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8A0E2-7036-45C5-8EA3-E6233390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2FE8F-439D-4238-AAE8-CB45B8E9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3ACCB-A764-424E-999B-D90C0F2F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4EEB9-4500-46B5-A44A-CFFD8F87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DC049-8C43-47F6-9881-F38D87F8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A8AF2-8406-4C49-9E7A-ECA77580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61C17C-904A-4003-B538-1DE1321C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C2EB3F-9CBB-4FEA-ADFF-ACA9F405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180D9-94A1-45AE-AD6F-BD7F90855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AE1F4A-C3A9-42CA-9A86-9AC788A5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3A0759-E7B1-412A-831C-06F641A1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8140DB-9553-435B-8713-AA27C010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F0B363-02E6-422B-A30F-85618E02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E9363-E4C5-4231-86B4-6422A7FD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09F5B7-E2E6-434A-9568-646C07A9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D98709-3F97-40D0-B981-88CD12BB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802215-567A-4414-A715-12D5E09A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40ACBF-1BEC-4155-A2B5-BA93AC07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91A38D-2BF0-4653-8D8E-830B6775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C54278-F16B-48FB-9E49-AA2F9649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generated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5724CC-080F-41EC-B482-6881747A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7F70A0-21B5-46B6-B20B-AB8F1D6F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0C7904-DC0F-40BB-BE0F-D85AA4DAF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E87D93-7C2F-46E6-86A0-7C9D45D9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1A0E0A-8975-4CE8-BEFA-C0158E63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63657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E45AAF-6FF4-4B1F-BCD9-0569562E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134E6-62C4-4319-B615-8928ABEDF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A91D8-E3EB-4A23-A4A0-436714FC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134F02-0CB6-45D4-8F45-8863ED49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49432A-983A-443F-9AE0-9EF5F40F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 create presentation from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E91C48-72FD-4FFA-AE14-DDFECA16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E3DD1C-66AF-4BA2-B67A-E8B95EFC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A021D-28BA-4CF0-B54D-5ED080A3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57A873-985C-44E2-9309-68A459AC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take hours to build from dense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656FA0-4F14-4701-9A0A-0E2ECCDB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98D44-5EBB-40CE-BB26-B23E16A6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Important points get buried in long documents.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D16208-D9EF-47CB-81BD-03B2DB32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E02065-770D-4157-AD8A-83940F8F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struggle to keep the deck consistent.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8D06FA-A03E-47BF-98D6-553C9289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A630CA-2720-462D-85DC-8D2936D5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79E687-DBD4-4626-A36E-14B25871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B22B25-4F5C-4B18-9500-804905C05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PDF becomes a structured slide draft.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80BBE-0043-4C9E-BC67-A539CFAF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F267F-BC5D-4247-A8E1-0DCA9E92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ideas are easier to scan and present.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06CAC1-F869-4694-840D-5F3E7E34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4B344B-C725-481B-9EB1-7B301FDF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keeps a clean, unified look.</a:t>
            </a:r>
          </a:p>
        </p:txBody>
      </p:sp>
    </p:spTree>
    <p:extLst>
      <p:ext uri="{BB962C8B-B14F-4D97-AF65-F5344CB8AC3E}">
        <p14:creationId xmlns:p14="http://schemas.microsoft.com/office/powerpoint/2010/main" val="13607660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E96348-33B5-48C0-A36D-A5E9B939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AA2E4-089E-4A96-9FD5-6FB84E18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ACAB65-A9A4-408D-8FB9-2FA27A40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9B342-274A-4B23-9418-E5C8899A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6EA23-4BC5-4CE2-A96B-1D8432C3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E4457-55BA-44E6-B04E-6B9F6EB3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AA2D4-512F-4C4A-8E49-0659D495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3ACB5-D56C-4F8E-A2C0-8F809F1A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5E0EA5-DF26-40E9-9737-D703B40C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5FF8E9-813B-4A83-AF33-E125D325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dense documents into a clear story for investors.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CCC924-E98F-4C37-951F-D3477648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76AD61-ADB2-4021-A532-F6E65BE9F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C8135D-0F88-4FEE-A182-CD7F127F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E7FBB0-1040-4D68-92F4-C1842A91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5EF379-69BA-4E2F-9493-CB1F31F7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Convert reports and briefs into simple presentation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557198-1CC0-4388-9F0E-78F3A54F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1C405F-E984-4180-9679-B953D471D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3C45C5-37DC-4538-AAA0-7610DED4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69744-0D72-47BE-9A56-9B38B185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C52C1A-4F8D-4340-A66D-3B290F923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client-ready decks from long PDFs faster.</a:t>
            </a:r>
          </a:p>
        </p:txBody>
      </p:sp>
    </p:spTree>
    <p:extLst>
      <p:ext uri="{BB962C8B-B14F-4D97-AF65-F5344CB8AC3E}">
        <p14:creationId xmlns:p14="http://schemas.microsoft.com/office/powerpoint/2010/main" val="13234664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12F1DA-42B3-474C-8450-BDEE5831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506EDF-AC05-43B4-84C5-A7B2F9FA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19BCB2-24CF-4E92-8EA2-87BA6D4B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64D2C-90DE-4A07-BB4E-25DBEC7E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A4F1B-8FE4-49F4-A524-20738B10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D8C4FD-083E-42F7-A7C9-445AE68A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E14E5-66D1-4E60-9F4F-204F18EA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7F86A-F2E7-4986-B1A4-6B5547BD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B5F462-AFF3-45ED-820F-F1042577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6A53E2-3CC1-4EEC-94C6-041A535AD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24A04-5230-4A50-ACFD-1D32BF2F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76911F-640A-4D5C-9BA4-BBB465FF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200BA0-DED7-4652-81EE-4FD81B0AE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2DB971-8E63-48E7-BDBA-50834DC1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D99A3E-FCDA-4B11-875B-B17148E9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DC648-BF8B-4034-8DBB-78A0978DC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853E7-8A62-4117-9993-64A38010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931342-4A5A-49C3-879A-4E093CCF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34737D-A418-48A2-9486-8C12E565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98D1AE-D9C6-4113-871B-96675725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D5DACA-864D-4894-8FCF-E3C5C175F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85C256-626D-47D5-8B13-C3FDEFDD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F0AC7F-1B8C-4C49-BC20-9ECF979B4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slide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9D70A5-15E0-49DD-AFD8-66DD2CD3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8C2C1C-BCA7-411D-9BCE-5ECA93DAD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DFCE0F-0623-45D8-AE5A-AEC94287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372848-5CCB-43DD-B0C2-F2141095F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5907CE9-4735-4DA1-87B0-6B15BC3F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630532-5D4B-4263-8F2E-1F213A6F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8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generated slides</a:t>
            </a:r>
          </a:p>
        </p:txBody>
      </p:sp>
    </p:spTree>
    <p:extLst>
      <p:ext uri="{BB962C8B-B14F-4D97-AF65-F5344CB8AC3E}">
        <p14:creationId xmlns:p14="http://schemas.microsoft.com/office/powerpoint/2010/main" val="19105486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5189EC-837F-408F-9433-7D359556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32D6F-60BC-431B-853A-600BCF6E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04DF8E-963F-4A71-AC36-8F43E5F5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9D49B-7BB8-440A-8648-1A3012B4B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46534-ACF6-49D2-ABEC-6C8603F2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 create presentation from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8302BD-A781-4D1C-B0B8-30AAB6FB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E19360-B56E-4129-B478-3839E439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16F6EB-19AE-4822-9D1C-E1BDB35E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long product brief become a polished pitch deck quickly?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511152-10F2-49AD-BD83-1478A8FAE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84B071-EFE4-40BF-930D-65BDA11F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12AA79-588D-4F80-8090-86205C73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60E9A7-8DFA-4D4F-9917-451AA9C9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6CA19E-AF62-4919-A2FA-50D07A4C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ACD165-4100-4267-BDC6-0768D151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31484B-D606-4018-B193-2375672F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slide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DB07D6-CD21-4434-9BE0-F78D67C9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69D8F6-5BFB-4195-B955-31BD0C434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A3980-AA13-4498-87B9-B2581507B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5926467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59DEFE-2A72-4F80-9F56-C4CCB5BB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46921-1AF4-4B9D-94AC-0C1E9F7E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F5283-F7C8-41D1-9EB4-15CE0E32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B3D4A-69BA-40D0-81A0-554DA387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44DE2-CC22-4E8E-8CB8-62D9983E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 create presentation from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CAE68-A548-4BE8-B6C2-E79A5337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9EEB5-2536-44EE-B57A-F8D3346E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B5952-EBF8-4B73-BAF2-73396D38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C82B3C-4731-4CD6-8FCE-1A18E687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AF44D2-6870-4315-9EE2-98ACF35CA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94786E-DB4D-4CD8-99ED-A11B3901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218067-23A0-4BCE-B7D0-64BE2126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BB69D-85BD-4CC2-938C-6E255B64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55A33-DBCA-4B67-B35B-365ED677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4E1DD-1D7A-4ED5-8916-49E603DD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8693C-8B35-4541-B6AB-EE44CD5B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4A438F-1B18-478D-9B00-8B44DA0B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73E228-A6CB-424B-A340-FF06DE58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BE2C75-7FC8-4194-9EDE-8E23E3F5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slide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E02C0E-369E-4C1D-A6B9-67FD9066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CB5C7C-EC1C-4403-A7FD-44EFD2EE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E987C9-FEF5-4B8E-A14B-CE4FB09E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39D65B-35C6-4299-BB05-47FC3911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C2AA1A-8AE7-4826-87EE-4564F4C67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A40682-919B-4EAA-A836-D3B8DF93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58868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7D63A-4870-48DE-97A6-A478A328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603F14-3A99-4D21-94FF-54D536F3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59E536-2674-4AC6-81BD-94E98AAC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PDF, end with a deck.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A52D6-5892-446B-9143-FF6F8BC8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1D299-2D63-4256-B7A2-FFE94803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2A365D-39F7-4FF2-A83F-D3E56B0A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E6347-E266-4793-B967-9F7D488A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07943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2026-10-01T23:08:07.6400000Z</dcterms:created>
  <dcterms:modified xsi:type="dcterms:W3CDTF">2026-10-01T23:08:07.6400000Z</dcterms:modified>
</coreProperties>
</file>