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b5e296a1174d3a" /><Relationship Type="http://schemas.openxmlformats.org/officeDocument/2006/relationships/extended-properties" Target="/docProps/app.xml" Id="Rb5806c3f015e4922" /><Relationship Type="http://schemas.openxmlformats.org/officeDocument/2006/relationships/officeDocument" Target="/ppt/presentation.xml" Id="Rcb4e5abb95f14b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9522fa71694952"/>
  </p:sldMasterIdLst>
  <p:notesMasterIdLst>
    <p:notesMasterId xmlns:r="http://schemas.openxmlformats.org/officeDocument/2006/relationships" r:id="R6d0e6d83f7dc4cc7"/>
  </p:notesMasterIdLst>
  <p:sldIdLst>
    <p:sldId xmlns:r="http://schemas.openxmlformats.org/officeDocument/2006/relationships" id="256" r:id="R5ea72b7bec4344bd"/>
    <p:sldId xmlns:r="http://schemas.openxmlformats.org/officeDocument/2006/relationships" id="257" r:id="Rb22a1ff842e842e0"/>
    <p:sldId xmlns:r="http://schemas.openxmlformats.org/officeDocument/2006/relationships" id="258" r:id="Rd409b446a34147ad"/>
    <p:sldId xmlns:r="http://schemas.openxmlformats.org/officeDocument/2006/relationships" id="259" r:id="Rbc07521d5f6d49b8"/>
    <p:sldId xmlns:r="http://schemas.openxmlformats.org/officeDocument/2006/relationships" id="260" r:id="R4b3c99c2b85f4ea0"/>
    <p:sldId xmlns:r="http://schemas.openxmlformats.org/officeDocument/2006/relationships" id="261" r:id="Rb3f78b35dcf049d8"/>
    <p:sldId xmlns:r="http://schemas.openxmlformats.org/officeDocument/2006/relationships" id="262" r:id="R8823ccaadf3b41d9"/>
    <p:sldId xmlns:r="http://schemas.openxmlformats.org/officeDocument/2006/relationships" id="263" r:id="R6927181c4b474233"/>
    <p:sldId xmlns:r="http://schemas.openxmlformats.org/officeDocument/2006/relationships" id="264" r:id="Rdd02bb141e2f41bd"/>
    <p:sldId xmlns:r="http://schemas.openxmlformats.org/officeDocument/2006/relationships" id="265" r:id="R4443fab781e04e32"/>
    <p:sldId xmlns:r="http://schemas.openxmlformats.org/officeDocument/2006/relationships" id="266" r:id="R466bdc93816a44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376f6dcd084118" /><Relationship Type="http://schemas.openxmlformats.org/officeDocument/2006/relationships/slideMaster" Target="/ppt/slideMasters/slideMaster1.xml" Id="Rf59522fa71694952" /><Relationship Type="http://schemas.openxmlformats.org/officeDocument/2006/relationships/notesMaster" Target="/ppt/notesMasters/notesMaster1.xml" Id="R6d0e6d83f7dc4cc7" /><Relationship Type="http://schemas.openxmlformats.org/officeDocument/2006/relationships/presProps" Target="/ppt/presProps.xml" Id="R7e29fc797aaa497f" /><Relationship Type="http://schemas.openxmlformats.org/officeDocument/2006/relationships/tableStyles" Target="/ppt/tableStyles.xml" Id="Rbcb0845f6d014e4b" /><Relationship Type="http://schemas.openxmlformats.org/officeDocument/2006/relationships/slide" Target="/ppt/slides/slide1.xml" Id="R5ea72b7bec4344bd" /><Relationship Type="http://schemas.openxmlformats.org/officeDocument/2006/relationships/slide" Target="/ppt/slides/slide2.xml" Id="Rb22a1ff842e842e0" /><Relationship Type="http://schemas.openxmlformats.org/officeDocument/2006/relationships/slide" Target="/ppt/slides/slide3.xml" Id="Rd409b446a34147ad" /><Relationship Type="http://schemas.openxmlformats.org/officeDocument/2006/relationships/slide" Target="/ppt/slides/slide4.xml" Id="Rbc07521d5f6d49b8" /><Relationship Type="http://schemas.openxmlformats.org/officeDocument/2006/relationships/slide" Target="/ppt/slides/slide5.xml" Id="R4b3c99c2b85f4ea0" /><Relationship Type="http://schemas.openxmlformats.org/officeDocument/2006/relationships/slide" Target="/ppt/slides/slide6.xml" Id="Rb3f78b35dcf049d8" /><Relationship Type="http://schemas.openxmlformats.org/officeDocument/2006/relationships/slide" Target="/ppt/slides/slide7.xml" Id="R8823ccaadf3b41d9" /><Relationship Type="http://schemas.openxmlformats.org/officeDocument/2006/relationships/slide" Target="/ppt/slides/slide8.xml" Id="R6927181c4b474233" /><Relationship Type="http://schemas.openxmlformats.org/officeDocument/2006/relationships/slide" Target="/ppt/slides/slide9.xml" Id="Rdd02bb141e2f41bd" /><Relationship Type="http://schemas.openxmlformats.org/officeDocument/2006/relationships/slide" Target="/ppt/slides/slide10.xml" Id="R4443fab781e04e32" /><Relationship Type="http://schemas.openxmlformats.org/officeDocument/2006/relationships/slide" Target="/ppt/slides/slide11.xml" Id="R466bdc93816a44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08e54a754844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ce8568bc114092" /><Relationship Type="http://schemas.openxmlformats.org/officeDocument/2006/relationships/notesMaster" Target="/ppt/notesMasters/notesMaster1.xml" Id="Reb59374f37374b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b95445936d431f" /><Relationship Type="http://schemas.openxmlformats.org/officeDocument/2006/relationships/notesMaster" Target="/ppt/notesMasters/notesMaster1.xml" Id="R33952a167e8f48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f9bc51532541d6" /><Relationship Type="http://schemas.openxmlformats.org/officeDocument/2006/relationships/notesMaster" Target="/ppt/notesMasters/notesMaster1.xml" Id="Rf53863e8b9bb4c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2b3f67193249b9" /><Relationship Type="http://schemas.openxmlformats.org/officeDocument/2006/relationships/notesMaster" Target="/ppt/notesMasters/notesMaster1.xml" Id="Rdc4f4c199a4b41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43fcaaaa194bdb" /><Relationship Type="http://schemas.openxmlformats.org/officeDocument/2006/relationships/notesMaster" Target="/ppt/notesMasters/notesMaster1.xml" Id="Rb86d29ef433847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458faa28cf460e" /><Relationship Type="http://schemas.openxmlformats.org/officeDocument/2006/relationships/notesMaster" Target="/ppt/notesMasters/notesMaster1.xml" Id="R914fddaa12cc48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be993115f74b2b" /><Relationship Type="http://schemas.openxmlformats.org/officeDocument/2006/relationships/notesMaster" Target="/ppt/notesMasters/notesMaster1.xml" Id="R3eb6ef3fd42943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d5a39361c543ea" /><Relationship Type="http://schemas.openxmlformats.org/officeDocument/2006/relationships/notesMaster" Target="/ppt/notesMasters/notesMaster1.xml" Id="R927622a1966549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a12fb5f88b4db8" /><Relationship Type="http://schemas.openxmlformats.org/officeDocument/2006/relationships/notesMaster" Target="/ppt/notesMasters/notesMaster1.xml" Id="Recb89ff56d4d46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2d79e2f8604100" /><Relationship Type="http://schemas.openxmlformats.org/officeDocument/2006/relationships/notesMaster" Target="/ppt/notesMasters/notesMaster1.xml" Id="R3b86fe61258446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35198566b04351" /><Relationship Type="http://schemas.openxmlformats.org/officeDocument/2006/relationships/notesMaster" Target="/ppt/notesMasters/notesMaster1.xml" Id="R47bf232256ed44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524fc3a4ea49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f89b5d00604736" /><Relationship Type="http://schemas.openxmlformats.org/officeDocument/2006/relationships/slideLayout" Target="/ppt/slideLayouts/slideLayout1.xml" Id="R4d831ca1307447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831ca1307447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77c37e12d4864" /><Relationship Type="http://schemas.openxmlformats.org/officeDocument/2006/relationships/image" Target="/ppt/media/image.png" Id="Rc09e63d4f2ac47f2" /><Relationship Type="http://schemas.openxmlformats.org/officeDocument/2006/relationships/notesSlide" Target="/ppt/notesSlides/notesSlide1.xml" Id="R8d0bad300e594e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865bca2f641dc" /><Relationship Type="http://schemas.openxmlformats.org/officeDocument/2006/relationships/notesSlide" Target="/ppt/notesSlides/notesSlide2.xml" Id="R422f786f8c8849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2399f8bfe4a6e" /><Relationship Type="http://schemas.openxmlformats.org/officeDocument/2006/relationships/notesSlide" Target="/ppt/notesSlides/notesSlide3.xml" Id="Re73c51062ecb49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1784d4771949ee" /><Relationship Type="http://schemas.openxmlformats.org/officeDocument/2006/relationships/notesSlide" Target="/ppt/notesSlides/notesSlide4.xml" Id="R54069e9fb9ab4d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7a94efb4e4fb8" /><Relationship Type="http://schemas.openxmlformats.org/officeDocument/2006/relationships/notesSlide" Target="/ppt/notesSlides/notesSlide5.xml" Id="R9f52b592925b49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bed66471a4dbf" /><Relationship Type="http://schemas.openxmlformats.org/officeDocument/2006/relationships/notesSlide" Target="/ppt/notesSlides/notesSlide6.xml" Id="R10819f28259340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695522b984582" /><Relationship Type="http://schemas.openxmlformats.org/officeDocument/2006/relationships/notesSlide" Target="/ppt/notesSlides/notesSlide7.xml" Id="Rca18900db86346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df98c9d0349b9" /><Relationship Type="http://schemas.openxmlformats.org/officeDocument/2006/relationships/notesSlide" Target="/ppt/notesSlides/notesSlide8.xml" Id="R646d758268f84d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c9318ba9d4e43" /><Relationship Type="http://schemas.openxmlformats.org/officeDocument/2006/relationships/notesSlide" Target="/ppt/notesSlides/notesSlide9.xml" Id="Rf859e2cead774c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72af5759743f6" /><Relationship Type="http://schemas.openxmlformats.org/officeDocument/2006/relationships/notesSlide" Target="/ppt/notesSlides/notesSlide10.xml" Id="R0b7e24c2ce9848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98eaf04164b56" /><Relationship Type="http://schemas.openxmlformats.org/officeDocument/2006/relationships/notesSlide" Target="/ppt/notesSlides/notesSlide11.xml" Id="R1a7b0b13fe9346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5FE8F-1F6C-4B86-A092-354A023D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AF7B6-67FE-43A3-9013-3938B5C4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ABC8C-F81A-42CF-9CE1-071E629B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Tool Comparison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101DC-9857-4A1C-964A-6CAE3379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NovaPulse compares three AI tools to cut research time for its launch team.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61B01-D4DD-4D97-B592-479F7859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B05B0-9E0B-4AE2-A8A5-2C4AAD16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7B8D9-CE6B-4793-83A5-48CC7A49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371C2-7DAF-4148-93BA-AFAEF828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e63d4f2ac47f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4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3B98B2-A9DA-4D93-AF50-283F50C7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290EE-F165-426E-90A8-BD997879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6BF82-C73A-488F-8CDE-F8352190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F3ED7-BEAB-4B02-943A-8941C183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366DC-A209-49E8-A6F8-04BDFCD3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DC073-6C52-4D29-863D-DA428545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51EE6-689A-4EAD-A7A7-1C0D83F0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A1ED4-1A15-4F16-8529-1680AA83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Case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70B396-7AFF-4EE6-874D-A8E04BE2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9C5D7-A830-4B0E-8D9A-B9F1AC42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6C6467-9286-4E0A-9BC0-98C9083F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95EED1-2131-4207-84CB-9386788C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Tool Matrix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BBD6A-BDA3-4F5B-A811-D3BE2D25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1804D8-A22A-4A16-8545-8D2A0C3A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B6B6D8-146B-4C53-BBC6-390DB94C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50EAC-2AF9-407F-BA06-18916525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Feedback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78C92-E8D6-4736-B1A1-1F69D3E7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09699-BBF3-44FE-8D1A-DDD52BAE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8E4E0C-B5F7-492B-A6BD-46A57988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D6C7B-744E-445A-B384-616F7F05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Choice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22BD8E-AD98-4843-88DD-D15D52A1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fit and limits</a:t>
            </a:r>
          </a:p>
        </p:txBody>
      </p:sp>
    </p:spTree>
    <p:extLst>
      <p:ext uri="{BB962C8B-B14F-4D97-AF65-F5344CB8AC3E}">
        <p14:creationId xmlns:p14="http://schemas.microsoft.com/office/powerpoint/2010/main" val="9272669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D17BD-D25E-41F7-B48F-9CE8155F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64D21-152A-4840-BC33-4DDE2EF0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5303C-2AAF-4206-91EB-AFA4D632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0F95E-9B63-4BE1-B3AA-B0DAF1CE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D71A6-D028-47A7-83F0-79FA7DE3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Choose the right AI tool for each team task.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547F3C-62C9-4871-B693-735F346E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3C5CF-CD65-4BD8-851B-E4E01ABE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013018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3680C7-5E81-4B04-9A21-CC9A528E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6638B-9FD5-46EC-A5F3-2CC79179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B9FFE-2542-4EEA-8B0C-82973952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E8533-364F-4E8A-9BF3-73C6A81B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2DC48-94C0-4B8F-8B12-71A41945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CCFA69-144F-451C-8264-A5EF1F4A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2D4DE-616C-49BA-A833-4D1DB01D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CE36B-B46A-4FDD-AD57-E852E0A1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438A0-0E74-424A-BED6-2837CD1A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F3D711-7EAC-4FD8-AD5A-B4314721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D0EF66-FDBB-4C70-BCCD-98B0C3AF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C644E-917E-4903-8290-58FF3F5C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8C8A8E-6DAC-4ABD-93C1-069AE640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FD5AC8-0211-4DC7-981F-ACEDAD8A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4ABB5-988F-4C8D-98EB-D76DD86C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145FA-879B-4E83-857F-8DC2CCFF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EB92DB-111D-49FD-9D30-0E03CB8B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783C8-7974-46E0-866B-B5FAA6F0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363D67-20F7-4502-BC2E-1437662C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9DDB4E-2D93-4F3D-8A14-951F8D58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226914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204993-C676-49CA-9CD9-D6E8783B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FCB1E-ECA0-4676-B829-6961FEC3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8D5D89-B7A1-4DCD-8C4B-00C4E01D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C046CF-DD8A-40E1-8F93-14280B29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8B122-423D-4B0A-97BD-29962E20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36ADC-5769-48EE-B37C-8A35E72E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52856-44A0-4F31-9E61-0E1573A4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451F7-7742-44B2-9013-C6059687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072856-93FD-4FF3-BD85-0304C3B3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91797-6333-44BE-8957-3EF4FDBD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D67DD-7089-4C7B-BDA9-6B9D6268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5EEB50-AAA7-4156-BB39-6AA31CAF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86F30-C768-4826-9C2E-9E2C5854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D354AB-223F-48D6-8599-4684A85D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79FDC-B221-4DAE-A2BC-CA44FB28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91CA4-FCF3-481E-A0F2-400024D3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C63BDA-C333-4E4B-9493-8A28AB5F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C98826-0941-46D5-A948-E90881FC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270336-D614-4C28-B6F5-DFB2F659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9A1BE-102B-4496-B147-B6B9234C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B71E37-A1B8-470E-84B6-BD304DA99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fit and limits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F60257-1336-4BC9-B53D-FC4A2AA7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2EE9B3-15FF-4E4D-A91B-AA6AEA4D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7ADA0D-A697-4B4E-85B7-B1F1FA79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5F3675-D72E-422E-981D-A1E20CF0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best match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1F9848-D0C0-452A-BA92-A8AD7BD4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506503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870C5E-497E-468F-9268-5AC1362F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A9A19-B61D-4671-ABF8-7C214016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5C9B5-B6CA-41FE-A3BB-DC170A2E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475A6-0781-4129-A073-75C645B8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BD851-1ED3-4E39-A6A7-0D261EB7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45A916-0131-4A2A-8315-830F95A1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E4F555-E631-4CDB-B00B-6AE2BDEB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83AB3-A5E3-4444-B150-16D4658A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700B9-D316-489D-8813-22679FCB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Teams use different tools with no shared criteria.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EAFE27-E2EB-4D8B-AA42-D00F4BCF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BD82DA-30C7-4563-8DC5-A55A2893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lists are hard to compare side by 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38BD3A-5F70-40D9-ACE1-5CC541D8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4FB97-12BC-4BEB-BD86-DC08A4B5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final choice feels based on guesswork.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AC6CC6-6481-4BF5-9EC4-9717A1C4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54C15-191E-44BE-A175-BBC111AE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B99A0-F875-4950-867E-A1A2CBFF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B4F7A6-928F-480B-BE25-164C837C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simple scorecard guides the comparison.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ADEC16-1CA5-43A8-962E-1FEBA7C5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D5E32-E585-4C67-91A0-DD789403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test tools on the same real tasks.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83748C-B7A9-4E67-8679-F0380285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E071B-5441-435B-B1EE-FCE84169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chosen tool matches the workflow better.</a:t>
            </a:r>
          </a:p>
        </p:txBody>
      </p:sp>
    </p:spTree>
    <p:extLst>
      <p:ext uri="{BB962C8B-B14F-4D97-AF65-F5344CB8AC3E}">
        <p14:creationId xmlns:p14="http://schemas.microsoft.com/office/powerpoint/2010/main" val="2465052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6DF349-F74F-4567-9CF3-1D4B73FE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3B9A0-08B3-447F-8BD1-83A044C2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651C81-7ACF-47D4-B9C5-EBD0855E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94F2C-C7D1-460E-8D66-8CC94DD4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7C349-36A3-4CE0-9449-AF455174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27982-6007-448C-AFB0-56D36B40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F245D-4A87-4309-A6BE-3DC136DB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5996DE-D183-47DA-B001-E7F01D271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1A6CA-492C-444E-B503-5EC8D453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OPS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35429-5361-4856-94BC-1D4B89D0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compare tools for daily workflows.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A0B40-B6E0-440D-B880-637F1470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D88BD-A5BE-4DFA-87C6-3332965A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755D77-CDF7-42EF-8EC0-002492A4B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DB2CAB-ACAD-4978-A6FD-9C533FC1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E98E7D-389D-4C80-AE0C-163613FF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faster content support without losing brand control.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32884E-C03D-4745-A1B3-2E699A32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A3EA4F-699A-47FA-A9F3-691DC476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9D9875-9AE1-47CD-984B-7FA80998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BA2C5B-043E-46EC-AB15-452934E3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BC9E2C-5356-46CF-9F55-CFB21CD1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choice that fits the team’s real tasks.</a:t>
            </a:r>
          </a:p>
        </p:txBody>
      </p:sp>
    </p:spTree>
    <p:extLst>
      <p:ext uri="{BB962C8B-B14F-4D97-AF65-F5344CB8AC3E}">
        <p14:creationId xmlns:p14="http://schemas.microsoft.com/office/powerpoint/2010/main" val="385256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8BB842-DF50-457D-ABC7-CCCDD9D6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123AE-2EF7-4145-A4D9-DB13733C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970EA-7EDE-4983-AEF8-273CA8E6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5DE1E-8A64-4F83-BCC4-2DA1F43F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A8C3F-D481-4DA1-A0E1-A1A39775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D8A45-6598-4043-BB93-DC3A2677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B3A0D-5A24-40BC-B9F6-380B5FDA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95589-CA01-4C35-A37F-5A2B6E47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EAD2C-ED21-495F-92E0-0B8E2C3F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E8566-C035-40A9-8E41-E447BADF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29501-07CD-4A5D-A6D2-276E6638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team needs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CED5A3-5D19-4567-A32C-F895EE23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FD92F-2AE7-430A-AE6C-C7B861CB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5B496D-992A-49C5-A49E-A31B3D08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C33594-B097-4FDA-9C87-D0F64745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0A527-7306-4BA1-B583-F3AA8C4E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346AAD-9A04-4B5B-A3FA-D4DF095F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D4628-C06C-467F-84DD-41D33748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E29585-6625-4EEC-88A9-0A02F0E4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38D49D-47C3-4637-9D31-83D3F788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97A5BE-F275-4671-B1A8-818CA818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B54CD8-F697-4389-AC10-7E192311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FA6C7B-7082-48B8-9FF0-C40903CA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EEE030-1981-476E-8B69-5E141B28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4801AA-33AF-4C96-B98D-4FBF07F8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9B9DA1-19C3-4265-8CE1-52DDAD47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98ECF2-87EB-4D2B-B040-50EB384E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69F37B-E130-43C5-98FD-2B94EB87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11C2F6-EF53-44D6-BC75-BA51FC64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fit and limits</a:t>
            </a:r>
          </a:p>
        </p:txBody>
      </p:sp>
    </p:spTree>
    <p:extLst>
      <p:ext uri="{BB962C8B-B14F-4D97-AF65-F5344CB8AC3E}">
        <p14:creationId xmlns:p14="http://schemas.microsoft.com/office/powerpoint/2010/main" val="5418451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C9058B-DF40-4003-A0BD-ED0F42E3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94F1E-3F6D-4286-9BAA-81498635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7DC4D-8B36-4FF6-8AF7-6CBE1425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6DFA8-911B-4C33-B024-0F2B45DC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C282D-37DE-420E-BCF4-FF698023D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1934EB-79D2-4997-B057-233059F0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CAEE9-04FE-4211-8EC1-8D0A3C15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4B250-EC27-4C4A-B23F-D0D78F98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tool should NovaPulse adopt for research, drafting, and team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B5635-FA9F-480B-8186-3FBBDB4E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6E20A-6622-4CBF-A9EF-EEEA3D1E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5B3D9-A680-456E-873B-B1E02C95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E4F49-40DF-4299-B308-1D730E6F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72234-B4D4-4B7A-AFC6-C6F9FEB5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24D924-8A7C-4150-AC58-5428E690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0AA64-E9FA-4D38-A894-D8DBD125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EE5D2-ACB8-4338-BBDD-FCBD7080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217442-DC48-44CC-8429-C46747E2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CA7FD4-3B44-487F-A4BD-D2367889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best match</a:t>
            </a:r>
          </a:p>
        </p:txBody>
      </p:sp>
    </p:spTree>
    <p:extLst>
      <p:ext uri="{BB962C8B-B14F-4D97-AF65-F5344CB8AC3E}">
        <p14:creationId xmlns:p14="http://schemas.microsoft.com/office/powerpoint/2010/main" val="1247035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BDEEDE-AD72-432F-AF2E-79EDE8BC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B04E5A-81FB-48BC-86D5-FE625FDE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1EE656-A4A2-4789-8541-D54DCC61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2D723-3E18-4A2E-A47C-A5EE83CA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BF283-503A-48D1-AD79-895EBCF2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0B0AE-DBAB-43F1-8140-6896A587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091E74-3AC5-4A95-8950-3B9D6037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EBC1B-3D7A-4396-9090-1403C740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4F353-D6BA-4BF4-AB28-53A02344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team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90BCCF-92EC-462E-B7A7-53D2F7FE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C5962-89F7-4A82-9F59-1DDA87C7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DFDF8-8FF0-4458-9D56-38606F1E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46B040-15DB-4631-BDA6-7CD05939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617E6-6540-4746-955D-A4BF15F2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key features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64A8B-1E13-4495-8769-5C1569E7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7EC92-32F5-4A72-A15C-ACEB5CDE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6CDC5-F0D2-47FC-938A-DECDBDF8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EB2C6D-6EDB-4C47-917E-68F48290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B50908-B6D8-4029-A361-17170368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Test with sample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9B2A67-800E-4267-833B-71563C77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465F6-2D31-4686-A8CA-0CBEBCB3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833DDB-8514-46C7-B510-32D9B636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0E5964-2442-408A-B142-021A28B0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E46B33-EE87-4814-A91C-9FCAA5F1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best match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E27CC6-8CE6-4E09-A12D-E5D03344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736369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4C42B3-4626-4AAA-8497-43749FA0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06C33-2B15-4D81-9A13-C71E0087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913EE-D6BE-4479-AE24-BCB61CA2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 tools with a clear, shared lens.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1011D-8984-4D43-8DED-CB94AF78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45123-7631-42E5-8D8F-A1C3C76A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46714A-1FE4-488D-8B4F-BCB969D2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2706D-9A63-4D70-ACCE-B52C30FA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199515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2026-09-30T15:20:48.2070000Z</dcterms:created>
  <dcterms:modified xsi:type="dcterms:W3CDTF">2026-09-30T15:20:48.2070000Z</dcterms:modified>
</coreProperties>
</file>