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d1baf8e04a146e7" /><Relationship Type="http://schemas.openxmlformats.org/officeDocument/2006/relationships/extended-properties" Target="/docProps/app.xml" Id="R78c0a35c87524223" /><Relationship Type="http://schemas.openxmlformats.org/officeDocument/2006/relationships/officeDocument" Target="/ppt/presentation.xml" Id="R57adb3527b0c49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749ed3acbe2482a"/>
  </p:sldMasterIdLst>
  <p:notesMasterIdLst>
    <p:notesMasterId xmlns:r="http://schemas.openxmlformats.org/officeDocument/2006/relationships" r:id="R7a55b7e2befe429f"/>
  </p:notesMasterIdLst>
  <p:sldIdLst>
    <p:sldId xmlns:r="http://schemas.openxmlformats.org/officeDocument/2006/relationships" id="256" r:id="R663bd66bad734d8c"/>
    <p:sldId xmlns:r="http://schemas.openxmlformats.org/officeDocument/2006/relationships" id="257" r:id="R3014cbd5458a4f58"/>
    <p:sldId xmlns:r="http://schemas.openxmlformats.org/officeDocument/2006/relationships" id="258" r:id="Rfbdcd672d570435e"/>
    <p:sldId xmlns:r="http://schemas.openxmlformats.org/officeDocument/2006/relationships" id="259" r:id="Rba861f1cb7d44ea6"/>
    <p:sldId xmlns:r="http://schemas.openxmlformats.org/officeDocument/2006/relationships" id="260" r:id="Rd26f64c90a834654"/>
    <p:sldId xmlns:r="http://schemas.openxmlformats.org/officeDocument/2006/relationships" id="261" r:id="R055bb414f1b34edd"/>
    <p:sldId xmlns:r="http://schemas.openxmlformats.org/officeDocument/2006/relationships" id="262" r:id="Rf17e37dca7374135"/>
    <p:sldId xmlns:r="http://schemas.openxmlformats.org/officeDocument/2006/relationships" id="263" r:id="R3831b5d20f134325"/>
    <p:sldId xmlns:r="http://schemas.openxmlformats.org/officeDocument/2006/relationships" id="264" r:id="R5b65040463084e87"/>
    <p:sldId xmlns:r="http://schemas.openxmlformats.org/officeDocument/2006/relationships" id="265" r:id="R87eca96020684653"/>
    <p:sldId xmlns:r="http://schemas.openxmlformats.org/officeDocument/2006/relationships" id="266" r:id="R033279ec11f64d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9aec7681a74169" /><Relationship Type="http://schemas.openxmlformats.org/officeDocument/2006/relationships/slideMaster" Target="/ppt/slideMasters/slideMaster1.xml" Id="Rd749ed3acbe2482a" /><Relationship Type="http://schemas.openxmlformats.org/officeDocument/2006/relationships/notesMaster" Target="/ppt/notesMasters/notesMaster1.xml" Id="R7a55b7e2befe429f" /><Relationship Type="http://schemas.openxmlformats.org/officeDocument/2006/relationships/presProps" Target="/ppt/presProps.xml" Id="R9a8bf839a90b41e3" /><Relationship Type="http://schemas.openxmlformats.org/officeDocument/2006/relationships/tableStyles" Target="/ppt/tableStyles.xml" Id="Rfc9eca9e15f84b4f" /><Relationship Type="http://schemas.openxmlformats.org/officeDocument/2006/relationships/slide" Target="/ppt/slides/slide1.xml" Id="R663bd66bad734d8c" /><Relationship Type="http://schemas.openxmlformats.org/officeDocument/2006/relationships/slide" Target="/ppt/slides/slide2.xml" Id="R3014cbd5458a4f58" /><Relationship Type="http://schemas.openxmlformats.org/officeDocument/2006/relationships/slide" Target="/ppt/slides/slide3.xml" Id="Rfbdcd672d570435e" /><Relationship Type="http://schemas.openxmlformats.org/officeDocument/2006/relationships/slide" Target="/ppt/slides/slide4.xml" Id="Rba861f1cb7d44ea6" /><Relationship Type="http://schemas.openxmlformats.org/officeDocument/2006/relationships/slide" Target="/ppt/slides/slide5.xml" Id="Rd26f64c90a834654" /><Relationship Type="http://schemas.openxmlformats.org/officeDocument/2006/relationships/slide" Target="/ppt/slides/slide6.xml" Id="R055bb414f1b34edd" /><Relationship Type="http://schemas.openxmlformats.org/officeDocument/2006/relationships/slide" Target="/ppt/slides/slide7.xml" Id="Rf17e37dca7374135" /><Relationship Type="http://schemas.openxmlformats.org/officeDocument/2006/relationships/slide" Target="/ppt/slides/slide8.xml" Id="R3831b5d20f134325" /><Relationship Type="http://schemas.openxmlformats.org/officeDocument/2006/relationships/slide" Target="/ppt/slides/slide9.xml" Id="R5b65040463084e87" /><Relationship Type="http://schemas.openxmlformats.org/officeDocument/2006/relationships/slide" Target="/ppt/slides/slide10.xml" Id="R87eca96020684653" /><Relationship Type="http://schemas.openxmlformats.org/officeDocument/2006/relationships/slide" Target="/ppt/slides/slide11.xml" Id="R033279ec11f64d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afcbadc14c54d3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def9a5a35404e62" /><Relationship Type="http://schemas.openxmlformats.org/officeDocument/2006/relationships/notesMaster" Target="/ppt/notesMasters/notesMaster1.xml" Id="R59a4cbab821f4d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2d0690e5d984e53" /><Relationship Type="http://schemas.openxmlformats.org/officeDocument/2006/relationships/notesMaster" Target="/ppt/notesMasters/notesMaster1.xml" Id="Rccbed80c8e874f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5a57300e4c84b81" /><Relationship Type="http://schemas.openxmlformats.org/officeDocument/2006/relationships/notesMaster" Target="/ppt/notesMasters/notesMaster1.xml" Id="R8d6376b736a344a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05fec2619f242bc" /><Relationship Type="http://schemas.openxmlformats.org/officeDocument/2006/relationships/notesMaster" Target="/ppt/notesMasters/notesMaster1.xml" Id="R4a6e5536734e43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69b28223350440a" /><Relationship Type="http://schemas.openxmlformats.org/officeDocument/2006/relationships/notesMaster" Target="/ppt/notesMasters/notesMaster1.xml" Id="Rafc48bd1ea5a427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3cbd68db6fd4a17" /><Relationship Type="http://schemas.openxmlformats.org/officeDocument/2006/relationships/notesMaster" Target="/ppt/notesMasters/notesMaster1.xml" Id="R1a49f64a57ea42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643a2492a0d436f" /><Relationship Type="http://schemas.openxmlformats.org/officeDocument/2006/relationships/notesMaster" Target="/ppt/notesMasters/notesMaster1.xml" Id="R6511b900aa3144c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c5cc66da014213" /><Relationship Type="http://schemas.openxmlformats.org/officeDocument/2006/relationships/notesMaster" Target="/ppt/notesMasters/notesMaster1.xml" Id="R4ff44bbbbf354d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44d19fe31ca4361" /><Relationship Type="http://schemas.openxmlformats.org/officeDocument/2006/relationships/notesMaster" Target="/ppt/notesMasters/notesMaster1.xml" Id="R4e1ef228419f484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378192c88e41ea" /><Relationship Type="http://schemas.openxmlformats.org/officeDocument/2006/relationships/notesMaster" Target="/ppt/notesMasters/notesMaster1.xml" Id="R46a71b173b2c4e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ba47fcc741b4c10" /><Relationship Type="http://schemas.openxmlformats.org/officeDocument/2006/relationships/notesMaster" Target="/ppt/notesMasters/notesMaster1.xml" Id="Re6d09f7582234a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d79f827851543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a7b8274c1ab43b2" /><Relationship Type="http://schemas.openxmlformats.org/officeDocument/2006/relationships/slideLayout" Target="/ppt/slideLayouts/slideLayout1.xml" Id="R3e43c28265204d5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e43c28265204d5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8d4b33699d4215" /><Relationship Type="http://schemas.openxmlformats.org/officeDocument/2006/relationships/image" Target="/ppt/media/image.png" Id="R5bd7f98713f14b7e" /><Relationship Type="http://schemas.openxmlformats.org/officeDocument/2006/relationships/notesSlide" Target="/ppt/notesSlides/notesSlide1.xml" Id="R8cbac08caaf244a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b2969a72444653" /><Relationship Type="http://schemas.openxmlformats.org/officeDocument/2006/relationships/notesSlide" Target="/ppt/notesSlides/notesSlide2.xml" Id="R305dc886a7f14a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bb188f46944266" /><Relationship Type="http://schemas.openxmlformats.org/officeDocument/2006/relationships/notesSlide" Target="/ppt/notesSlides/notesSlide3.xml" Id="R14c44dba60cf4b7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34cdfda8d64942" /><Relationship Type="http://schemas.openxmlformats.org/officeDocument/2006/relationships/notesSlide" Target="/ppt/notesSlides/notesSlide4.xml" Id="R19bdff8d6329434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ded8056cbb4166" /><Relationship Type="http://schemas.openxmlformats.org/officeDocument/2006/relationships/notesSlide" Target="/ppt/notesSlides/notesSlide5.xml" Id="Rb5e0a97cabad45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2ca61250704866" /><Relationship Type="http://schemas.openxmlformats.org/officeDocument/2006/relationships/notesSlide" Target="/ppt/notesSlides/notesSlide6.xml" Id="Ra95852eba4c2409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03071083d42f8" /><Relationship Type="http://schemas.openxmlformats.org/officeDocument/2006/relationships/notesSlide" Target="/ppt/notesSlides/notesSlide7.xml" Id="Ra03f63133d414b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52cf1cd9424048" /><Relationship Type="http://schemas.openxmlformats.org/officeDocument/2006/relationships/notesSlide" Target="/ppt/notesSlides/notesSlide8.xml" Id="R05e2ea79e05d408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bc73d1aa14b35" /><Relationship Type="http://schemas.openxmlformats.org/officeDocument/2006/relationships/notesSlide" Target="/ppt/notesSlides/notesSlide9.xml" Id="Recfbcf3ad64f43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bd492f7d7c4f1e" /><Relationship Type="http://schemas.openxmlformats.org/officeDocument/2006/relationships/notesSlide" Target="/ppt/notesSlides/notesSlide10.xml" Id="R87cc71140f4b45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3a7910a90340d4" /><Relationship Type="http://schemas.openxmlformats.org/officeDocument/2006/relationships/notesSlide" Target="/ppt/notesSlides/notesSlide11.xml" Id="Rf63a71f090ed44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3B382-96EA-4F50-AA15-12570BE56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F67369-E6F7-4B07-94BD-A7052679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895612-B063-4A4E-A32D-00CF8C5AC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Topics For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AD8AE1-9AA9-4491-990B-E844D2BC6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design team uses an AI assistant to speed up campaign planning and draft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41DA7-D9F3-43C1-B7DB-2D7A16E83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F5012-7AF7-4A58-8B66-C92491A0C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BF742D-2573-42DB-9D03-A725E8DE9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B11500-A22F-438D-80AE-93801E751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d7f98713f14b7e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384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21E4CE4-4449-4074-A4E4-B65245815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08B3C-90DB-4929-AB88-67AC0C14C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E267E82-2B6E-4D81-9AB8-0B8B7541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7C73BB-67D6-4E16-9DE1-3A9FCF13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0DE7B3-15E4-4A44-811D-AA8E7C07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topics for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E69CF-30D0-40D4-9937-8A9890C1B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FB7009-B948-4728-8C7A-CDAD74AAE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C5FCDD-7736-4F12-A372-DAB6CEC7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5A1243-5138-49AA-A5FE-BBF475EEE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4DCEC-117C-4A54-8538-25E5C713C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5D8B9A-F082-4CEC-9493-BE8010B5E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4328AE-2F42-4054-9360-E75467D63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Prompt Setup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921F7A-AF20-4CB4-BACC-ABCCF948C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with AI prompts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A844F9-8D85-4907-AEE9-0CBF3984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0228DE-7470-4F7E-82E6-0698A424E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4987D2-BBB1-43BF-8055-5AF42C49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Team Review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CD89A17-09A4-4B58-B7A0-CCA5371B6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brand fit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46DB27-F1D6-4910-A8AC-08EEC484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52C9FB-60B2-42A7-94BB-07637D607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FE4C5F-924C-4342-9558-4C57D0B6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Delivery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AC0B8D-B986-4447-A321-85A8B188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41630339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858D0E-EEAC-4186-A47A-15ED9E7F6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C3E4B-E256-4E38-8988-313A288B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91D73C-7FAD-4254-86DC-E00D4692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08F75B-AEF4-4EFC-B399-42B8096DC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0F68CC-D0D4-4F09-BC3D-350559861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helps teams turn rough ideas into usable content faster.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51EC64-DE1A-4D17-BB63-A43F3A93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A0EF4-D303-4D3E-A07C-44A72E15B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0360460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C0041D1-BDE5-407F-91B2-9A2F7CDF3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EAB9F-2917-4938-B51F-F4809F8D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8465B1-5404-492D-BC9B-F45219B5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65BBB7-160E-4FC8-A079-735D6BE96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D327B5-7CD5-4240-8BDA-53A460F6F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ai topics for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5793A-BD33-4BC7-832D-2A8FFE37D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A47CD-C138-4341-9093-2EDB17CFF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CCE32A-385B-476B-B4B0-EB7AB1822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E822F0-EAFC-4876-A4DE-5C0A30843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topics for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A563C3-B145-4FC3-A634-AD6447D8D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474E03-40CC-4111-97F4-21FDD428C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6E4832-4E96-4DF6-8A96-E0C5EDD3A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D96DA0-0DB9-4F25-A9BA-6C604FFFA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5CA33B-FB9B-460D-870A-9E9919C3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helps teams turn rough ideas into usab…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885DF4-83C6-40AE-8984-2AAA1461A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4E2E2D-3328-4C58-9983-2B4D849C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56ECCE-7655-4418-8159-691B6BD34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458C55-E21D-48C9-9F2E-610C0E9E8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747287-6986-4CCA-8C1F-26A3C0A72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Workflows: Publish and track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C9D3BB-CF10-46BA-94A5-38552C925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2400872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0D2E38-6588-473C-ADC8-BE010ED8C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DED8A-2E67-426C-948F-CAD4B1ECA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F685D4-5576-4C47-A621-4604B06C7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B1C2A8-4753-450A-80DE-51050FD2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99D89A-374D-4318-BE11-AB8F62765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546485-666F-4CC4-8073-738DCA05B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628BFF-D448-49CB-9E8B-BE7BFF30C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1FEFD5-9343-47F1-9B96-806242691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2B19BD-003D-497C-8F03-621DCEF90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6436B5-9E57-4E46-B8AA-650CEB808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1F917-D67B-416B-8C08-9DAEB128C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AF7CC3-17A7-4F7C-8BFC-83EDA84AC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111762-3893-4485-990A-5D4937448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with AI prompts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332E2B-4DD9-480F-8C48-51DA4595B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1E60F1-316A-4D4E-86AB-CF97309E9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91334-6C73-4E0B-9840-EC1B11F34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75E0C6-1CDF-4F32-8E16-91FCB2E8D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brand fit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136FCA-CE8D-4F9D-A502-E3BD21431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AB9DA3-6D3E-4264-98E7-4371728E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8517C-D964-4D74-82FB-1AF2BC9B2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5055B1-1A7A-4F2B-B4E3-D730D6B2C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4134E-D90D-4B47-A106-637A4B6A3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FEDACA-148B-4821-AE86-443DE48F4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39E9DA3-7EBE-41BF-9D00-AFF56170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615D39-8DE4-40CA-B29C-FD7E069C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67E227-F2B3-48CB-95CD-817747D75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8095780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0A54EF-28AC-4B15-ADBD-416721B31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FD0D9-3C11-4EE4-942E-5424042ED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6AE2B-5782-4D41-B94F-B16F52D3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3B727-3816-400D-819E-0FE7FCBFF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282464-CA72-4F80-9F3F-B0DBD3A8A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topics for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6985B4-52BB-4FE3-A941-FA7EAACDA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0FA71B-2FDB-4AE7-A6D9-281258730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929764-E3C3-4DC0-9687-BBB877783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F1B2A41-D714-4D10-A58E-AD88A036A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stay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C968EF-119F-4C88-BA0E-9B9073814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E31D42-4152-4CEC-9B20-987C7BB61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Drafts take too long to shape into a clear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6AE633-BFBA-469B-B784-9665F8368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5D31A0-0A56-4006-898E-56FA6590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8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Reviews slow down because feedback arrives in pieces.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DBCBBA-BA9F-401F-A032-E8F224C8E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7FF33F-98C2-4875-BDEB-C71DB1D9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930D4D-4DFA-4BF6-857E-769D2C9FF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87BE94-8E80-424C-A8F9-C45269609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4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starts with one shared brief and prompt set.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73B006-1F99-43FB-80AD-4D214EC41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1DD66B-6352-4852-9544-D72A6224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Drafts move through review with fewer back-and-forth edits.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2C87C3-C39A-42F8-902C-F3DC40DCF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BB359C-979F-4F79-96FC-98795CBB2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9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Final slides feel consistent, clear, and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8452067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497CE7-0494-4A5F-B4B7-EE250F2F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DB5C21-5795-4C20-AFAC-39C1873E6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1E7549E-9793-4376-9C2C-E323966EC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1D44A-3034-476A-8432-43E5C67E2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6FEF2-2C43-4308-BAE3-2A9F2F01A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202051-C424-411D-811D-D9C44BB4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B54B65-D035-417E-8CA3-CD0243FA2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4A2A64-19D2-4838-AE9C-9325816CA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31D8F0-D6AD-43D4-9097-0FFBFF4E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610F3-8C3E-41B8-87C3-125BEF3A9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use AI without losing brand voice.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F4391B-AE12-4BD5-B08C-F65BC027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C300C3-BAD3-4225-BB02-AB7E4A381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560A7-2E73-4CAC-9AA1-D0B1891ED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B3027A-642F-40F4-B92C-9F3BDE5D9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D93602-EAB7-4F1B-981E-965D1884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faster drafting support for posts, slides, and emails.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ECBE9-72E3-4052-B660-269F3CA93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883B621-8AB8-4C7C-AF61-F3AD034D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39E17A-8A0E-4584-8AFF-684B7AB8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89E2EB-8B2F-45AD-B484-BD00941F9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MANAGERS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08A727-D7B2-4E17-8255-69CFE803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workflow that keeps reviews organized.</a:t>
            </a:r>
          </a:p>
        </p:txBody>
      </p:sp>
    </p:spTree>
    <p:extLst>
      <p:ext uri="{BB962C8B-B14F-4D97-AF65-F5344CB8AC3E}">
        <p14:creationId xmlns:p14="http://schemas.microsoft.com/office/powerpoint/2010/main" val="2707576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E034AB-21EE-4EC2-8031-B956CA536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15600B-6747-493D-8FAA-D292C6477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30D117-1296-46B8-8F0D-39334498F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3400CE-EF3F-4248-AD59-DF164BABE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1892D9-D389-4077-BA32-014DAF1B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EAB6E6-95E6-4314-99A4-19B824453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32B87-06B9-4490-A9B2-3A0748CE7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B57810-65CB-49D5-A974-E8E7C324F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7E749C-DA23-44D6-BB2D-D3FE24BE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74402F-FD0C-4145-85E1-7081C42E5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7AB71-8101-423E-B2AD-43BFEA675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3556CB-FA61-4A52-95FC-D36366B77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9E2A1D-59C2-4036-B58F-31B2D6AFE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06AD08-DBC4-4FAF-911E-750C198BF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E5D281-753B-4C64-9AFE-B975207F4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7EC2A5-8BF6-4BE2-9118-4641855E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00DB05-2A75-4895-A988-212FA73FD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with AI prompts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9D3F6-A15A-475E-A9E1-9593243F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A77A7B-8FD8-4358-9939-7567E2A7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5CFDC4-4A68-46F3-8E5E-EE816A455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A9B881-CDB1-4BAE-9708-99F4E0D4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3805A5-D660-450D-9672-144BF915B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0B0877C-75F4-4794-B1A1-57C3BCA5D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brand fit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22E3A72-6BB4-4E7F-870D-FF1CB4963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3753CF-5FDD-4D15-8E5A-B25B260EC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D20D3A6-B0B2-4BFA-B570-9B850F150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A0F8D27-5B0F-447B-98EC-1D91558C8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2A1E02A-B559-4A0C-A186-B0BC8F582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7EEBE51-623B-4146-9D41-61A524B18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with feedback</a:t>
            </a:r>
          </a:p>
        </p:txBody>
      </p:sp>
    </p:spTree>
    <p:extLst>
      <p:ext uri="{BB962C8B-B14F-4D97-AF65-F5344CB8AC3E}">
        <p14:creationId xmlns:p14="http://schemas.microsoft.com/office/powerpoint/2010/main" val="4149069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712BCC-EE1A-41D2-8E95-038661889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975AA4-4B4A-48BF-8D70-3DCC91211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89BB2D-260C-4D2C-A58A-A149046B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E04CFC-A3A8-4E85-B898-3951E6A95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5BF86F-C521-4E20-B196-7EFB141C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topics for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9CE9BE-BA47-499C-B7BE-94E4AB0E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1C29A-3531-4BA6-B236-C5B092CA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5867C-3D2D-4855-ABF0-5E2EDB3A2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use AI to move from rough notes to a polished campaign?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2028BE-2D23-4017-8604-AAD8C59DF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E5C37C-22D4-4E01-B302-43055B2AC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5FFD0-A74A-444F-840C-3F81A1FC0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23718E-2B46-43F8-822E-8BD88DC70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with AI prompts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1AD413-3E9E-4113-A3EB-900F35F5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CA1D99-9AF9-42F4-A950-7C488BF5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95DC1E-9085-4AA9-9D7C-85834F8E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for brand fit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7DA8DC-162C-4D54-8200-54E1911BF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569361-225D-47FA-9484-A21D171C9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CC369-9D23-46FC-948F-1353ECD95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</p:spTree>
    <p:extLst>
      <p:ext uri="{BB962C8B-B14F-4D97-AF65-F5344CB8AC3E}">
        <p14:creationId xmlns:p14="http://schemas.microsoft.com/office/powerpoint/2010/main" val="11406347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E60332-486B-4EB5-89BE-610ED722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75A807-BFE1-4BFD-9804-107C21806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36D1C9-E4C4-4125-A597-CCB1C3BF4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B6C52F-859E-425A-B17C-2DA8F128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E3A5C5-F281-4BB2-B012-2A26CA4CD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ai topics for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82D22-A97A-4297-9AFB-38B9BFABF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248E25-1AEC-4EDF-AB65-99403F546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C86E2B-3ACD-41AE-B6A3-16F2025A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6F104D-1150-444E-8019-2821F298B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9F6A0D-25C8-47BC-A845-567D9A590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C91A0-CEBA-4161-BCA0-4AC93055F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6A4651-7447-4C90-B3A8-D5AF24C9E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DFCBC4-3759-4E3F-97A4-0F0EEA836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0DAE32-6019-49BC-BC6C-8F88B4412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Draft with AI prompts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01D533-11DD-49C8-9BC6-9F9A4869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5A0E7E-DE37-4489-8CAC-3B0033729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D13BF2-F95C-45E3-8A59-AC28BA133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1AD066-B9A4-4318-AC9D-7F1C52549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389B77-2AB6-49C0-943E-693E2F948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for brand fit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64C058-2970-4663-81D8-DD4734696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FB3776-3C99-428D-A8EB-E73AF731E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28E3D2-FF3B-4FF4-BF7B-B4B2EBC2B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2AA69E-B29F-48F7-9E50-D0528A494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017EF32-9378-4FBD-BEF1-D8C71115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Publish and track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9156822-77EC-4248-B2E4-D53F9F4C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6058529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3E5402-33F5-42D1-BC6C-EA0E37C92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F2525F-A764-4022-A11A-408A86371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5CDB6E-19CC-4F2D-94E4-FF4A0EDEC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workflow keeps the team moving forward.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A9D98-6521-4FCD-BF61-B2E47C3CA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D3CA9F-1535-4385-84E4-222470654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097933-E232-4937-B4EC-3355D9377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0308A5-35DB-43AC-A3F3-49BF7D33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038692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2026-10-01T10:15:18.5870000Z</dcterms:created>
  <dcterms:modified xsi:type="dcterms:W3CDTF">2026-10-01T10:15:18.5870000Z</dcterms:modified>
</coreProperties>
</file>