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69801d6a12144e9" /><Relationship Type="http://schemas.openxmlformats.org/officeDocument/2006/relationships/extended-properties" Target="/docProps/app.xml" Id="R35be12ece4c1439c" /><Relationship Type="http://schemas.openxmlformats.org/officeDocument/2006/relationships/officeDocument" Target="/ppt/presentation.xml" Id="Rc9c91b520c8844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47eebe3c6584f64"/>
  </p:sldMasterIdLst>
  <p:notesMasterIdLst>
    <p:notesMasterId xmlns:r="http://schemas.openxmlformats.org/officeDocument/2006/relationships" r:id="R7f2a159bd8264e89"/>
  </p:notesMasterIdLst>
  <p:sldIdLst>
    <p:sldId xmlns:r="http://schemas.openxmlformats.org/officeDocument/2006/relationships" id="256" r:id="R8259e48ee3084481"/>
    <p:sldId xmlns:r="http://schemas.openxmlformats.org/officeDocument/2006/relationships" id="257" r:id="R2159d2a992ff4e70"/>
    <p:sldId xmlns:r="http://schemas.openxmlformats.org/officeDocument/2006/relationships" id="258" r:id="R03405e45cfaa4435"/>
    <p:sldId xmlns:r="http://schemas.openxmlformats.org/officeDocument/2006/relationships" id="259" r:id="R2509f968073e4c66"/>
    <p:sldId xmlns:r="http://schemas.openxmlformats.org/officeDocument/2006/relationships" id="260" r:id="R350505030cde482c"/>
    <p:sldId xmlns:r="http://schemas.openxmlformats.org/officeDocument/2006/relationships" id="261" r:id="R40f5211327504c8b"/>
    <p:sldId xmlns:r="http://schemas.openxmlformats.org/officeDocument/2006/relationships" id="262" r:id="R2a58916fbc70410d"/>
    <p:sldId xmlns:r="http://schemas.openxmlformats.org/officeDocument/2006/relationships" id="263" r:id="R50b527ca3b644f72"/>
    <p:sldId xmlns:r="http://schemas.openxmlformats.org/officeDocument/2006/relationships" id="264" r:id="R6c7f46d03ff5474a"/>
    <p:sldId xmlns:r="http://schemas.openxmlformats.org/officeDocument/2006/relationships" id="265" r:id="R90c76862ef3246cb"/>
    <p:sldId xmlns:r="http://schemas.openxmlformats.org/officeDocument/2006/relationships" id="266" r:id="R35ed7a55a26641b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4a20c65e67c4fe8" /><Relationship Type="http://schemas.openxmlformats.org/officeDocument/2006/relationships/slideMaster" Target="/ppt/slideMasters/slideMaster1.xml" Id="Rd47eebe3c6584f64" /><Relationship Type="http://schemas.openxmlformats.org/officeDocument/2006/relationships/notesMaster" Target="/ppt/notesMasters/notesMaster1.xml" Id="R7f2a159bd8264e89" /><Relationship Type="http://schemas.openxmlformats.org/officeDocument/2006/relationships/presProps" Target="/ppt/presProps.xml" Id="Rf78cb45167894d8e" /><Relationship Type="http://schemas.openxmlformats.org/officeDocument/2006/relationships/tableStyles" Target="/ppt/tableStyles.xml" Id="R4ce756bcfabf4bf3" /><Relationship Type="http://schemas.openxmlformats.org/officeDocument/2006/relationships/slide" Target="/ppt/slides/slide1.xml" Id="R8259e48ee3084481" /><Relationship Type="http://schemas.openxmlformats.org/officeDocument/2006/relationships/slide" Target="/ppt/slides/slide2.xml" Id="R2159d2a992ff4e70" /><Relationship Type="http://schemas.openxmlformats.org/officeDocument/2006/relationships/slide" Target="/ppt/slides/slide3.xml" Id="R03405e45cfaa4435" /><Relationship Type="http://schemas.openxmlformats.org/officeDocument/2006/relationships/slide" Target="/ppt/slides/slide4.xml" Id="R2509f968073e4c66" /><Relationship Type="http://schemas.openxmlformats.org/officeDocument/2006/relationships/slide" Target="/ppt/slides/slide5.xml" Id="R350505030cde482c" /><Relationship Type="http://schemas.openxmlformats.org/officeDocument/2006/relationships/slide" Target="/ppt/slides/slide6.xml" Id="R40f5211327504c8b" /><Relationship Type="http://schemas.openxmlformats.org/officeDocument/2006/relationships/slide" Target="/ppt/slides/slide7.xml" Id="R2a58916fbc70410d" /><Relationship Type="http://schemas.openxmlformats.org/officeDocument/2006/relationships/slide" Target="/ppt/slides/slide8.xml" Id="R50b527ca3b644f72" /><Relationship Type="http://schemas.openxmlformats.org/officeDocument/2006/relationships/slide" Target="/ppt/slides/slide9.xml" Id="R6c7f46d03ff5474a" /><Relationship Type="http://schemas.openxmlformats.org/officeDocument/2006/relationships/slide" Target="/ppt/slides/slide10.xml" Id="R90c76862ef3246cb" /><Relationship Type="http://schemas.openxmlformats.org/officeDocument/2006/relationships/slide" Target="/ppt/slides/slide11.xml" Id="R35ed7a55a26641b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e1bc6dbd8b4ea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fef088fdc954494" /><Relationship Type="http://schemas.openxmlformats.org/officeDocument/2006/relationships/notesMaster" Target="/ppt/notesMasters/notesMaster1.xml" Id="R3c0d3bf2915e49f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66eedb32bdc429a" /><Relationship Type="http://schemas.openxmlformats.org/officeDocument/2006/relationships/notesMaster" Target="/ppt/notesMasters/notesMaster1.xml" Id="R46280aeb3fc443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fc592d20a564fcf" /><Relationship Type="http://schemas.openxmlformats.org/officeDocument/2006/relationships/notesMaster" Target="/ppt/notesMasters/notesMaster1.xml" Id="R4a7033e8ca794e6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39c9569ce8e4906" /><Relationship Type="http://schemas.openxmlformats.org/officeDocument/2006/relationships/notesMaster" Target="/ppt/notesMasters/notesMaster1.xml" Id="Re2fc7c199de24bd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abc980c907430d" /><Relationship Type="http://schemas.openxmlformats.org/officeDocument/2006/relationships/notesMaster" Target="/ppt/notesMasters/notesMaster1.xml" Id="R695388585eb449c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75ae07ad07e4f7e" /><Relationship Type="http://schemas.openxmlformats.org/officeDocument/2006/relationships/notesMaster" Target="/ppt/notesMasters/notesMaster1.xml" Id="R68747cc8a796482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074b216f4541a6" /><Relationship Type="http://schemas.openxmlformats.org/officeDocument/2006/relationships/notesMaster" Target="/ppt/notesMasters/notesMaster1.xml" Id="R3fa4fc347202485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8bbc13bec714bdd" /><Relationship Type="http://schemas.openxmlformats.org/officeDocument/2006/relationships/notesMaster" Target="/ppt/notesMasters/notesMaster1.xml" Id="R5510362458f54fe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e8bb57c897d40b8" /><Relationship Type="http://schemas.openxmlformats.org/officeDocument/2006/relationships/notesMaster" Target="/ppt/notesMasters/notesMaster1.xml" Id="Rfe9fca7ee4894f1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07b8e7c32884a60" /><Relationship Type="http://schemas.openxmlformats.org/officeDocument/2006/relationships/notesMaster" Target="/ppt/notesMasters/notesMaster1.xml" Id="Re8915f9f0a07457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5a12e72426a49b3" /><Relationship Type="http://schemas.openxmlformats.org/officeDocument/2006/relationships/notesMaster" Target="/ppt/notesMasters/notesMaster1.xml" Id="R8035ac78d66d416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38bf5ffb204469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0b73ce4444b415e" /><Relationship Type="http://schemas.openxmlformats.org/officeDocument/2006/relationships/slideLayout" Target="/ppt/slideLayouts/slideLayout1.xml" Id="Rfddc529f4b324ab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ddc529f4b324ab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29d4d15cd469c" /><Relationship Type="http://schemas.openxmlformats.org/officeDocument/2006/relationships/image" Target="/ppt/media/image.png" Id="R298b3a7eea704bd2" /><Relationship Type="http://schemas.openxmlformats.org/officeDocument/2006/relationships/notesSlide" Target="/ppt/notesSlides/notesSlide1.xml" Id="Ra7dcdde2f1a341d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db8daf1fd942b6" /><Relationship Type="http://schemas.openxmlformats.org/officeDocument/2006/relationships/notesSlide" Target="/ppt/notesSlides/notesSlide2.xml" Id="R63c9f329566248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740d7d44de466c" /><Relationship Type="http://schemas.openxmlformats.org/officeDocument/2006/relationships/notesSlide" Target="/ppt/notesSlides/notesSlide3.xml" Id="R37ee434855144e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3aebebf8cf4120" /><Relationship Type="http://schemas.openxmlformats.org/officeDocument/2006/relationships/notesSlide" Target="/ppt/notesSlides/notesSlide4.xml" Id="R854683a02da54ac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3539622c794248" /><Relationship Type="http://schemas.openxmlformats.org/officeDocument/2006/relationships/notesSlide" Target="/ppt/notesSlides/notesSlide5.xml" Id="R071b28e54e8a45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1ceb768b924efb" /><Relationship Type="http://schemas.openxmlformats.org/officeDocument/2006/relationships/notesSlide" Target="/ppt/notesSlides/notesSlide6.xml" Id="R9e7357591dff43e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7c0b83cabb4615" /><Relationship Type="http://schemas.openxmlformats.org/officeDocument/2006/relationships/notesSlide" Target="/ppt/notesSlides/notesSlide7.xml" Id="R8443852bcc9a43a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9a3ba581144493" /><Relationship Type="http://schemas.openxmlformats.org/officeDocument/2006/relationships/notesSlide" Target="/ppt/notesSlides/notesSlide8.xml" Id="R73a73e1ccfe245d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5cdfb1cebf44e6" /><Relationship Type="http://schemas.openxmlformats.org/officeDocument/2006/relationships/notesSlide" Target="/ppt/notesSlides/notesSlide9.xml" Id="R2e963233f8804cb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03571e042c440a" /><Relationship Type="http://schemas.openxmlformats.org/officeDocument/2006/relationships/notesSlide" Target="/ppt/notesSlides/notesSlide10.xml" Id="Re9af54e32e804b1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a9838f57914c7c" /><Relationship Type="http://schemas.openxmlformats.org/officeDocument/2006/relationships/notesSlide" Target="/ppt/notesSlides/notesSlide11.xml" Id="R2b604bf6f2994f9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0ABE10E-DC72-43CF-ACC5-9150E5B45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2B76A7-8E7F-49A7-925A-4B493B4F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8F585E-5EF4-41B9-9109-A9DB15D47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Video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A747B-AFED-43A6-9390-CAEA60BBF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turns a product launch into a polished narrated video deck in one afternoon.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F6B819-20E7-48FF-849B-5D5A00D57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E9EE89-5E82-4ECB-81FF-E90085E7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FAFE4A-ECA6-41E3-9C5D-7B584809F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C3B55-49E4-4108-AEFE-03952E87D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8b3a7eea704bd2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2603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D582BA-416A-49E9-A22F-17CC5ED8D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90FDAB-F778-4EC5-9C13-1269ACD0E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04DB8E-3162-4270-9F63-A53142DFB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40D14F-5C98-4DE5-9CEC-86C92FE7F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82EB0A-CD21-4E06-BF01-112199C48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video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035885-FE79-4B60-9D07-751622EAC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023068-9D3A-4A93-AA89-D2082AA9E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A81954-5EF3-46E0-B77C-B66FFB36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502EF7-54C5-40C3-8C94-454B693FB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launch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3E0514-301D-43B2-8767-1C2D29046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13A096-0E02-46DE-B7FF-D16EC7159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82CB65-B5A7-453F-81C0-44532B14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Story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D9ADD7-EC97-4934-AB8E-2E7130619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643626-8BB4-4FD1-98DC-6D6E67C18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EBBAD6-4402-4EA3-846E-CD9FAACD9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55972E-9B82-43E9-82FF-AAB111C81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Scene Build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B830D4-1103-48AB-BC86-68BED5E58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visuals to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D60955-6E22-468C-893D-1BD63A5A0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26B0ED-AB2D-43A2-ADC2-B5E3E6C68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54A743-67EB-43DA-811E-EFDC57EF0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56A8EF-DF42-4420-9D5F-BFD89893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 and timing</a:t>
            </a:r>
          </a:p>
        </p:txBody>
      </p:sp>
    </p:spTree>
    <p:extLst>
      <p:ext uri="{BB962C8B-B14F-4D97-AF65-F5344CB8AC3E}">
        <p14:creationId xmlns:p14="http://schemas.microsoft.com/office/powerpoint/2010/main" val="4145137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DAD3A4-3DD1-4F13-ABD7-19D28028C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09BE46-0034-41A1-9C9C-4A153A023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3A435C9-7F1E-4144-A2A2-D13E7BF6E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0896B4-C98F-4E45-B77D-55238265E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EAF630-D629-4923-89C9-FE4250FD2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From rough notes to a clear launch story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19B4DC-4041-4277-B1EC-57A3C7B9C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C0E44C-7782-41D6-9D65-99040A68B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3498179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670B9F-791A-48B6-BEAB-E2255CF5F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C73051-9D2C-42F0-8657-DD88AA7E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EF08E3-88A8-4685-829A-A27337549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36096F-92E2-4686-9005-14C844918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A17E1B-0060-4638-9815-25DE399DA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ai video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B8EEB2-FF30-4D7C-B00B-41C2E8F81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14DDEF-B207-4A7D-811C-C3307A7E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94F8BA-E8E3-4A51-9E07-C4414669C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7DAB9D-B2FE-4045-9E0B-F3D0400C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video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D6BC15-247A-4FD9-961A-B978CFB41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62D657-C1AE-4B7A-9261-5B873A1B3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1E7A33-282A-45DC-8BF2-957B0814D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0DE88A-9E55-4741-905D-56635818D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E8080C-F442-4870-9200-F289D2E85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clear launch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C28E48-FA1E-4E51-A659-5BDB30D64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6C5006-37A4-4A76-95D6-ED3995E2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63784C-D382-48D8-BA9D-D1F71B500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6BFA6E-802E-432F-900A-124D765AA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CCE637-1278-4339-B53F-4022D7DA6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Business: Review and export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D1D5B3-523A-4DED-8EDA-2CD7F2C4D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3941408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3D3789-F046-4BE5-9A0A-683993423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70164E-8B76-450F-98DB-A43C0A544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84C6E8-1CC8-4408-9A00-F390C2989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A98653-9203-4FE6-9265-6F3B67A6B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285851-28CA-40A0-BCCB-27FB87792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4C0277-8A20-4EBE-BCA3-D2BF46C55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75CA2E-8E1C-4DDB-A440-E6AEEB871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2B8BD5-85DB-47AD-8C53-6F9EED3F1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769461-6891-4638-AE05-7DB2B95F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launch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F5B71C-9BB8-4AC1-9DFD-F2C5B79AA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691116-493D-4281-BCAC-317CEAD7B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80DEF1-4574-42C1-800B-2BE04720D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C2D916-BFCD-47CF-8894-EFB68A671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43A156-112A-4EB9-AB2C-218B67612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84F3D2-AFEE-4D0A-B8DE-1CD30933F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D09D2A-38AA-4B85-BC86-A5E3C3074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D7D078-6652-41DC-ADCB-CF2CC5A00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visuals to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137583-E67A-4B3D-829C-2CEDFACE9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66757A-7B77-4248-B8E9-04411CC78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BF10A5-ED9F-4461-AC9E-8639FF96D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74D260-4340-4905-87E5-2786B556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voice and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7EEF4CB-BA9F-4B20-8E0F-032D015EB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727D52-F3D3-48A7-9B0A-76B213375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338143E-FD98-4997-BE45-CEAF4CEDD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8F2C23-C474-4A73-AB08-4D9380165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0F8AEA5-6AEC-4D96-ADF0-1E34F5D9D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008721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6A3BA0-EF20-4134-99E5-819591198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194E41-1121-4ABC-9A59-3B6BE2702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8B3EEE-02F8-4B62-8AC4-AF0B11B4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6C69AD-028A-49B8-8065-C897DABE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969351-7066-4CF7-81EF-9E03B06A0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video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9AFC58-4C49-42ED-89A1-ECBAA6DB2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79B0F7-44F1-44DD-8BEF-D6C74484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20E448-5848-4355-9DBF-234B531B1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516553-6BD4-417A-8D65-E05FDE73E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Slides feel scattered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6F7D4A-E645-4BC5-991F-FF404001D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70FCC7-ACF8-42BC-BC54-2D3996D97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script is still buried in rough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361B7B-F66D-465A-9585-A9AD9C0DD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CDFFD5-F9C9-4810-97DF-824A9BD8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Visuals and narration do not line 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1D7CBF-8D9C-4C9B-9A7E-FF5AEFADC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6DBF92-5981-497F-B7E8-FDABF9501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2F3ABF-1339-4AAC-A77E-C3BA9C2D4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7045CB-519C-4E64-8D74-41862455A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moves in a clean, simple sequence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544D62-3362-424A-A578-B914E55B2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CEF20E-71BF-44EB-8949-EA0B4A661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the spoken message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A92486-2597-4B01-8F1D-48406288D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2A843F-32A9-4F17-9F9B-C307F1E3A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has a ready-to-share launch video</a:t>
            </a:r>
          </a:p>
        </p:txBody>
      </p:sp>
    </p:spTree>
    <p:extLst>
      <p:ext uri="{BB962C8B-B14F-4D97-AF65-F5344CB8AC3E}">
        <p14:creationId xmlns:p14="http://schemas.microsoft.com/office/powerpoint/2010/main" val="5031559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ADDD81-F435-45E5-A30F-A3926A83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70BC26-FD36-44BC-996E-0EAA2CA41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C72BDE-7D6B-43C4-B42F-836BD66D7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63107-7CB9-4D0E-856A-D21313147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669E0D-6BA6-4844-B61E-528B34742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DA0A42-D344-4F78-B91C-DEFC9EED3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6A7861-B33F-445D-A751-AF5359BD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EC34D7-C004-4D3B-BFA7-D8C62A57E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D4A984-1CF0-4DAB-8FB0-A0ED6CF7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PRODUCT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FF35EE-86DB-4785-94C3-A4A8C3AA6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fast way to turn feature updates into a clear launch presentation.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51B43F-491B-49F5-B88C-BF1606694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F604A5-B693-40C7-B1CD-128840E6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B31B9E1-139D-4597-BBEA-35D6EDA7D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21CBD0-A6B8-4BC3-B702-3BF1AA441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STARTUP FOUNDER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6274D2-7D1B-4424-940D-FE72FC9A3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concise pitch video that explains the product without a live demo.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10FB7FC-0B2A-4D03-BD4C-678C8349E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53BBA8-FDDB-44BC-B627-E43C6AB0B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E42BB1-EDFA-4F56-A8D2-0BA30B29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8C68DB-7F58-4EBE-919C-B39FD6CCA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SALES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41FAE1-1148-4D90-9606-88A2E4D45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reusable deck video for prospect calls and follow-up sharing.</a:t>
            </a:r>
          </a:p>
        </p:txBody>
      </p:sp>
    </p:spTree>
    <p:extLst>
      <p:ext uri="{BB962C8B-B14F-4D97-AF65-F5344CB8AC3E}">
        <p14:creationId xmlns:p14="http://schemas.microsoft.com/office/powerpoint/2010/main" val="10169346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6806D47-28C0-42AE-A6A6-EECB06FD0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F5711D-495D-4738-B4A4-914D827D4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AB8A3-4B0B-4FA2-AE5C-588FF695E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43AEC9-8C1E-4956-84E3-CECA5B11B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BEBE57-0377-4A38-93E0-E65A38599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CEFFDB-070E-4B73-B5AD-CF7DE15FA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0F61D3-F359-4439-B93C-CCC490103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9DEE89-BC8C-4499-A79C-F1A5C9505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A47819-0B74-43BF-AD28-41CB6BFE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5243CC-7DDC-4B4E-9F0F-88D1D7ABC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A87403-8B01-4510-92C2-B4758123B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launch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89E56D-2E4A-4FDD-92CE-4E4FDACBA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5BB9C8-FCDD-44F3-BDB0-C3CCB26D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978AA4-AB7D-4351-8641-6709B34AA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347FFE4-2692-4237-9DF0-294A982E7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A5DA38-D747-42A2-AC2E-0EC0C3186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A6FC66-4045-4375-9513-2596A86A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74C1E8-2584-45C8-B5CF-3FD145B09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9D4E81-4D74-4321-AE25-563AA4FF1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88C2A7-C98C-4532-A698-A04079441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72D59F-8C20-417E-9F53-69BBEA7C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A558D1-64BB-4634-B18C-177A7BDEC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99D992-AA50-4CC4-9B95-6986BA12E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85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visuals to scenes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A7EAA66-A49B-41D1-9C78-DEC303C8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03AB0AE-586E-4433-85AA-9150C56B1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DC18279-040E-4E6B-8CDA-276AA0A7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DF9A17F-AB3B-4BA5-8504-E14822D21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D51E735-F2F8-48F8-AA42-F05B71E2C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AFF057E-3F39-4344-B2C0-9A1E0CE7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voice and timing</a:t>
            </a:r>
          </a:p>
        </p:txBody>
      </p:sp>
    </p:spTree>
    <p:extLst>
      <p:ext uri="{BB962C8B-B14F-4D97-AF65-F5344CB8AC3E}">
        <p14:creationId xmlns:p14="http://schemas.microsoft.com/office/powerpoint/2010/main" val="12799726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32DE35-E01E-438E-9EF5-76D612C8B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A541DE-FD89-4E0F-BE32-23BE4705E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AC2B8A-18F4-456A-8A1F-91748D955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77620F-6BD0-48F9-BAC2-C2FBA0BC1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0C7FF6-2B39-463B-9FCF-192A21F5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video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F2C5EA-3DE7-4227-99B9-BBB9E53B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3DAE6E-F10E-45DC-8A5A-F262B18F5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F67DBC-AE54-4057-B6D3-85FE59C48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618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NovaLoop turn a feature launch into a clear narrated deck without starting from scratch?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5F6476-CEEE-4EE1-BCD5-4D2ED3A0A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D93E37-ED78-4B95-8EEC-13349416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358C1F-A383-44A8-9300-DB1A48E11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432F71-E9F4-4323-9A19-702633307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B03AAB-746C-4025-A8CF-3B013B371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48F1EB-D15C-456F-9ADF-AD6D88FFF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84706D-FBFD-42CF-854B-0574A9428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visuals to scenes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C45D58-82B6-487B-BCC9-7EB6CD19B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FE5FE7-953E-44E3-8745-046492157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0580E8-D1E2-4CFA-AA2F-C74D9CBE2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</p:spTree>
    <p:extLst>
      <p:ext uri="{BB962C8B-B14F-4D97-AF65-F5344CB8AC3E}">
        <p14:creationId xmlns:p14="http://schemas.microsoft.com/office/powerpoint/2010/main" val="20303268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446BEA-E871-4C26-B9EA-43D2AFE1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453B24-749A-4E28-ADCE-1572A8AE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50F797-0CED-4B16-8D79-72EF287D0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EC9617-DF89-4636-B69A-6E2DAAE8A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8AA655-C5C1-4DA7-8D2B-FB6242C5E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ai video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CC2E5A-4979-44DF-B688-BA318064F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511368-F78C-4F84-ACF8-F9783AA43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DF8E49-314E-48AF-90EB-BBDDEC911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F4F462-B613-4F97-8EAA-DBAFF5F1C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Gather launch notes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290EBF-D4D6-4379-9657-2A4625EFB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48FA20-6F71-448F-8532-45318C798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17FE1-8B4C-413C-8C89-F05862823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342C92-450B-4366-9F91-337591E8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2245E4-1DE8-4C5E-AC68-65892BBAB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Draft the script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CA3876-BD16-47C3-841E-A812034BC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B9B951-EF6F-4600-8428-542DF0113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CE3654-2426-4083-BEC7-8F4200A3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8C3BF9-E087-43DB-95A2-18AFCC938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5CDA98-3893-4570-A782-DAD1E6077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Match visuals to scenes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0343B8-C4AA-4BD1-81FF-714940ACC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6BEBA7-E7CC-4204-8B70-4CE440439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DD34E28-902D-4B33-9E54-E500D3794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989CCFA-A336-4C9E-8D58-932E1F42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D1A471-26FC-4DB2-85F5-73DD95FF9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4069AC6-EA0E-4576-A21D-A2799DD4C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4800006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FE72B1-0912-46C9-B60C-055D08824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7E7556-DCE2-4C51-8AB6-9688F5C06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5A5872-0611-4635-8916-D6CE041CC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story, then press play.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8B18E9-0852-455A-9171-E3170A597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E0468C-76CD-4917-869E-8BBC1810E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CE920E-01F6-4514-BDB2-4E431177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81E63D-29BA-4DF4-BA9E-5A0D88E3F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212422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2026-10-01T20:18:32.5810000Z</dcterms:created>
  <dcterms:modified xsi:type="dcterms:W3CDTF">2026-10-01T20:18:32.5810000Z</dcterms:modified>
</coreProperties>
</file>