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e15b6ee8cb4441b" /><Relationship Type="http://schemas.openxmlformats.org/officeDocument/2006/relationships/extended-properties" Target="/docProps/app.xml" Id="R983b849e93494841" /><Relationship Type="http://schemas.openxmlformats.org/officeDocument/2006/relationships/officeDocument" Target="/ppt/presentation.xml" Id="Rf1c1e46ee6584a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160b6cbc314df7"/>
  </p:sldMasterIdLst>
  <p:notesMasterIdLst>
    <p:notesMasterId xmlns:r="http://schemas.openxmlformats.org/officeDocument/2006/relationships" r:id="R6cae8cf3c03549ba"/>
  </p:notesMasterIdLst>
  <p:sldIdLst>
    <p:sldId xmlns:r="http://schemas.openxmlformats.org/officeDocument/2006/relationships" id="256" r:id="R0586e00b7aff4cc0"/>
    <p:sldId xmlns:r="http://schemas.openxmlformats.org/officeDocument/2006/relationships" id="257" r:id="Rf177462244ec4062"/>
    <p:sldId xmlns:r="http://schemas.openxmlformats.org/officeDocument/2006/relationships" id="258" r:id="R4cb7ed4b2dfe4e09"/>
    <p:sldId xmlns:r="http://schemas.openxmlformats.org/officeDocument/2006/relationships" id="259" r:id="Rcf400af4c66242da"/>
    <p:sldId xmlns:r="http://schemas.openxmlformats.org/officeDocument/2006/relationships" id="260" r:id="R55d27bdfa43e4add"/>
    <p:sldId xmlns:r="http://schemas.openxmlformats.org/officeDocument/2006/relationships" id="261" r:id="R75738e056d574fed"/>
    <p:sldId xmlns:r="http://schemas.openxmlformats.org/officeDocument/2006/relationships" id="262" r:id="R1c0f112684b242ea"/>
    <p:sldId xmlns:r="http://schemas.openxmlformats.org/officeDocument/2006/relationships" id="263" r:id="R5a570f3831f240c3"/>
    <p:sldId xmlns:r="http://schemas.openxmlformats.org/officeDocument/2006/relationships" id="264" r:id="R59aef5b5a86a47bd"/>
    <p:sldId xmlns:r="http://schemas.openxmlformats.org/officeDocument/2006/relationships" id="265" r:id="R762af580689b44ac"/>
    <p:sldId xmlns:r="http://schemas.openxmlformats.org/officeDocument/2006/relationships" id="266" r:id="R2e38fa9d5b85469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db0962c308452c" /><Relationship Type="http://schemas.openxmlformats.org/officeDocument/2006/relationships/slideMaster" Target="/ppt/slideMasters/slideMaster1.xml" Id="Rf7160b6cbc314df7" /><Relationship Type="http://schemas.openxmlformats.org/officeDocument/2006/relationships/notesMaster" Target="/ppt/notesMasters/notesMaster1.xml" Id="R6cae8cf3c03549ba" /><Relationship Type="http://schemas.openxmlformats.org/officeDocument/2006/relationships/presProps" Target="/ppt/presProps.xml" Id="R9de4da2241bf46c8" /><Relationship Type="http://schemas.openxmlformats.org/officeDocument/2006/relationships/tableStyles" Target="/ppt/tableStyles.xml" Id="R7f5f5479de304265" /><Relationship Type="http://schemas.openxmlformats.org/officeDocument/2006/relationships/slide" Target="/ppt/slides/slide1.xml" Id="R0586e00b7aff4cc0" /><Relationship Type="http://schemas.openxmlformats.org/officeDocument/2006/relationships/slide" Target="/ppt/slides/slide2.xml" Id="Rf177462244ec4062" /><Relationship Type="http://schemas.openxmlformats.org/officeDocument/2006/relationships/slide" Target="/ppt/slides/slide3.xml" Id="R4cb7ed4b2dfe4e09" /><Relationship Type="http://schemas.openxmlformats.org/officeDocument/2006/relationships/slide" Target="/ppt/slides/slide4.xml" Id="Rcf400af4c66242da" /><Relationship Type="http://schemas.openxmlformats.org/officeDocument/2006/relationships/slide" Target="/ppt/slides/slide5.xml" Id="R55d27bdfa43e4add" /><Relationship Type="http://schemas.openxmlformats.org/officeDocument/2006/relationships/slide" Target="/ppt/slides/slide6.xml" Id="R75738e056d574fed" /><Relationship Type="http://schemas.openxmlformats.org/officeDocument/2006/relationships/slide" Target="/ppt/slides/slide7.xml" Id="R1c0f112684b242ea" /><Relationship Type="http://schemas.openxmlformats.org/officeDocument/2006/relationships/slide" Target="/ppt/slides/slide8.xml" Id="R5a570f3831f240c3" /><Relationship Type="http://schemas.openxmlformats.org/officeDocument/2006/relationships/slide" Target="/ppt/slides/slide9.xml" Id="R59aef5b5a86a47bd" /><Relationship Type="http://schemas.openxmlformats.org/officeDocument/2006/relationships/slide" Target="/ppt/slides/slide10.xml" Id="R762af580689b44ac" /><Relationship Type="http://schemas.openxmlformats.org/officeDocument/2006/relationships/slide" Target="/ppt/slides/slide11.xml" Id="R2e38fa9d5b8546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5446847adc54f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9749a54297940a3" /><Relationship Type="http://schemas.openxmlformats.org/officeDocument/2006/relationships/notesMaster" Target="/ppt/notesMasters/notesMaster1.xml" Id="R033fc970d24044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6e7dc508e84b24" /><Relationship Type="http://schemas.openxmlformats.org/officeDocument/2006/relationships/notesMaster" Target="/ppt/notesMasters/notesMaster1.xml" Id="R0c242dd6e6194b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3c3bc1254004c58" /><Relationship Type="http://schemas.openxmlformats.org/officeDocument/2006/relationships/notesMaster" Target="/ppt/notesMasters/notesMaster1.xml" Id="R377305d14fa6464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cbb7921aa442c7" /><Relationship Type="http://schemas.openxmlformats.org/officeDocument/2006/relationships/notesMaster" Target="/ppt/notesMasters/notesMaster1.xml" Id="R855ef050fce14ec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b581f26f14a4f3f" /><Relationship Type="http://schemas.openxmlformats.org/officeDocument/2006/relationships/notesMaster" Target="/ppt/notesMasters/notesMaster1.xml" Id="Re250fcb6a0dd48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e201fa532b4f83" /><Relationship Type="http://schemas.openxmlformats.org/officeDocument/2006/relationships/notesMaster" Target="/ppt/notesMasters/notesMaster1.xml" Id="Raf3b780b4647464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9fc774678f4770" /><Relationship Type="http://schemas.openxmlformats.org/officeDocument/2006/relationships/notesMaster" Target="/ppt/notesMasters/notesMaster1.xml" Id="R3b6abf820bb84a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c5b778b253e4866" /><Relationship Type="http://schemas.openxmlformats.org/officeDocument/2006/relationships/notesMaster" Target="/ppt/notesMasters/notesMaster1.xml" Id="R6863556cb7454e9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569e01b93154a9e" /><Relationship Type="http://schemas.openxmlformats.org/officeDocument/2006/relationships/notesMaster" Target="/ppt/notesMasters/notesMaster1.xml" Id="R6bb4a72f4d144ca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d69007e6674e28" /><Relationship Type="http://schemas.openxmlformats.org/officeDocument/2006/relationships/notesMaster" Target="/ppt/notesMasters/notesMaster1.xml" Id="Rede7b64540ba4a2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63d63cb5de4a7b" /><Relationship Type="http://schemas.openxmlformats.org/officeDocument/2006/relationships/notesMaster" Target="/ppt/notesMasters/notesMaster1.xml" Id="R07938bdee8964e5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a4196530c646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c834764cc84293" /><Relationship Type="http://schemas.openxmlformats.org/officeDocument/2006/relationships/slideLayout" Target="/ppt/slideLayouts/slideLayout1.xml" Id="R6c8a2c56b3864c9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8a2c56b3864c9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bdf9bb2ac47e6" /><Relationship Type="http://schemas.openxmlformats.org/officeDocument/2006/relationships/image" Target="/ppt/media/image.png" Id="Rc69260d9c50c4803" /><Relationship Type="http://schemas.openxmlformats.org/officeDocument/2006/relationships/notesSlide" Target="/ppt/notesSlides/notesSlide1.xml" Id="Raf68d166cef64cf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c8c087f03b4d6a" /><Relationship Type="http://schemas.openxmlformats.org/officeDocument/2006/relationships/notesSlide" Target="/ppt/notesSlides/notesSlide2.xml" Id="R736307fe9a73482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3b62314d13489c" /><Relationship Type="http://schemas.openxmlformats.org/officeDocument/2006/relationships/notesSlide" Target="/ppt/notesSlides/notesSlide3.xml" Id="Rb1ac672be05447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70040947ee4d94" /><Relationship Type="http://schemas.openxmlformats.org/officeDocument/2006/relationships/notesSlide" Target="/ppt/notesSlides/notesSlide4.xml" Id="R9bd656a0935b40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c6b72dbe34b43" /><Relationship Type="http://schemas.openxmlformats.org/officeDocument/2006/relationships/notesSlide" Target="/ppt/notesSlides/notesSlide5.xml" Id="R5f422674184444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4a0b0854d84b46" /><Relationship Type="http://schemas.openxmlformats.org/officeDocument/2006/relationships/notesSlide" Target="/ppt/notesSlides/notesSlide6.xml" Id="R8d64a7d21955446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64a5c28784610" /><Relationship Type="http://schemas.openxmlformats.org/officeDocument/2006/relationships/notesSlide" Target="/ppt/notesSlides/notesSlide7.xml" Id="R63476056a16a47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1c307d3dd4541" /><Relationship Type="http://schemas.openxmlformats.org/officeDocument/2006/relationships/notesSlide" Target="/ppt/notesSlides/notesSlide8.xml" Id="Rcfea84c9db024b1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615e4ba4dc4965" /><Relationship Type="http://schemas.openxmlformats.org/officeDocument/2006/relationships/notesSlide" Target="/ppt/notesSlides/notesSlide9.xml" Id="R5214e79e929b49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4b66789e54ba0" /><Relationship Type="http://schemas.openxmlformats.org/officeDocument/2006/relationships/notesSlide" Target="/ppt/notesSlides/notesSlide10.xml" Id="R915b0f90e0a8497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e96ae294c4356" /><Relationship Type="http://schemas.openxmlformats.org/officeDocument/2006/relationships/notesSlide" Target="/ppt/notesSlides/notesSlide11.xml" Id="R54678ba58fb547c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F0EE80-C768-4038-80A8-B95833F5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1723F6-276C-489C-828C-0C2551F8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DB51C2-593C-4198-AC16-BF77348F2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Presentation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C04F68-3291-411A-B6A0-88390B9D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museum uses AI to turn exhibit notes into a polished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CAAE46-0725-4A66-B7B1-D1ABCEAF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BA82A7-2DCF-44CB-A7B1-0FA345F4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FDFCFF-107E-4922-8D44-D185E6661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093ACA-BF5C-4A16-BE1A-C18391E49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9260d9c50c4803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303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3EC76D-2C53-4996-8C8B-1AC65CD8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4EC98B-A491-4F04-9CD6-435EE139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C2A0D8-64DB-4647-B21E-A4465ADE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BC89CA-8BC8-4215-B1BD-93FEBBD04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93C5C5-F57B-42B0-AB39-D5022AD4E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68B601-2337-436F-8C83-E5BBCF0BF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DDF49A-803B-48F3-B7E3-220C4641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FBF126-EE05-42BC-84B7-6F6AC46BC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7ADED7-FF64-48B7-B324-C2A6ECC4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exhibit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279C3C-3240-4A7E-B6FD-1B2E8A173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5EB5CE-8FF5-44B0-BC42-77558518A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713D9-86B0-41C7-A5B5-8E6F4BEF6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4798CA-3329-448A-8F72-42A8E0BA5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F74A31-0A9E-4D63-9DEB-DFE206A7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7B9602-7649-4660-B530-94EF48B7A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09191A-60B9-4F9C-BCCC-8736709D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Scenes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C9DD3-448E-4E27-AEB7-AB40B4313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C69D94-6CC4-4A3C-85FF-EF04BCB5C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F9D46C-53AD-409D-A3AD-42F98B27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FD3E82-BC90-40E5-9764-8775213D7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696F2-1A2C-4B81-81B9-65555A25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7425896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874F72-D4BD-4CAE-A6C6-31727863D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776FFA-429F-469F-9B7C-FCAA299EF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CFFF48-8CF5-4E04-9C6C-6E4ABF65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EF674-2839-45BF-A670-F6F64D24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70D14D-4216-4E13-8F79-FCA6CFB9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exhibit text to a clear, narrated promo video.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2BC00-8B37-40F5-98B9-47B16A21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71D6C2-689A-497C-A7C7-8513BD332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42036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95C60-CD9D-4190-949F-1EFA66848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9A8425-E826-4832-A5C6-364462667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6D7E66-FBFA-44EB-BD2A-3981A83B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5C42D2-7F0D-4D09-AA5B-BC1A75757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1C273-0C23-496D-B654-90487A8BA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video presentation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DA33DC-06AB-4563-9BDF-CDA838C6E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467996-56C2-4596-8D4E-22A89FF5D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75ABD-B41E-4913-9457-58D837E5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408176-3209-492D-B9C0-A3ABB759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2DDE2-1B78-41D0-8194-C5A5770C3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C1BF5F-E86C-484E-90EF-1A46FAEC9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8A92FA-88A2-4705-9BDA-50AFEC0BC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C71CBA-65D2-4958-9951-FB89A2748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E42C67-D95C-464C-A1D2-106387635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exhibit text to a clear, narrated pr…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7C018-1FF6-47B7-809E-593D2BCB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483E9-FA04-4230-A5F3-163313FAD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320E2-AE7C-4B72-A323-028E6BC7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43FC40-C830-4119-B9D7-091C772E6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76D580-5528-42A2-9503-CFC1E953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Workflows: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D638BC-C2D6-446C-A302-2FC83E5E6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318393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CC708B-485F-4920-A1E3-2760A7045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E15545-DB18-4689-919C-067AC4285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FBE45B-0894-4A65-90C6-43BCFCEA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E78934-3ED4-4F8E-A6F1-F7E8840B8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016F95-68DF-400C-B303-CC5B43BA6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252486-B8B6-4527-882B-A92E30CF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94305D-7EE9-46FA-84A1-31DEBDA51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56B0C7-35C4-4C90-8C9C-04BD9159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4AED44-D6AA-4C0E-B826-ED2A23E9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exhibit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83338-3341-443E-B4DB-3816FA89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9D6700-5983-49AF-9148-8043823D2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3B7876-D9FF-4488-9F7D-B40A1AFE5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8E31A-A2CF-4DD3-9D18-CB59A808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1C0BB-7B5A-4E1A-BA46-5B16C0852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45D89E-B119-4224-9F94-5DB272C96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3317DC-0A03-498F-AE6C-C47B0EE53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174F18-646D-4E1F-9E1B-73276E8E2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3A070-C384-41A1-9262-7470D5DA7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C9733E-B70F-42CF-8AE7-EF3ADBA6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C6A75F-38F2-4629-B6FE-2EDBE418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6E0786-CE0C-44BA-AEAA-D1AEABBB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443F2A-CA57-4B7B-804F-58C80140E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BEFEEF-9519-4DF8-B9EB-380253C7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D9F28A0-0612-4752-96CB-8D572347F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78A2470-AA8B-4796-B49D-C7465672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48E6F12-5B19-4E88-BE75-DDCACCD4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89989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0955B5-4F88-4DE1-86AE-1ECC470E1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7A4A38-D822-4A3B-AA5D-196E4D9E7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BF9C32-DC94-4B55-BABC-4F3BB26C3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B66E9-4C62-46F6-AC88-570345AF7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A8898B-8DEC-4327-9055-B3E3B976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C8299A-517E-4685-8925-74080B792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BE6023-6FFF-47A4-B4DB-FFBA66147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0613E6-81DF-45A5-BFE8-C6D5959C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B6B85D-14C7-40D2-8515-87D6B8CA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Exhibit details sit in scattered notes.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6AEA1F-F7D6-4F61-AAC5-502F4E8DD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1C69E9-0FBC-4091-BF75-6FAA4C07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struggles to shape a short script.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FF3949-B47C-49B3-B072-42FECAB2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779C8F-A3C9-4CAB-BB9A-267742819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ideas are hard to align with the story.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AC0488-678C-4A6C-A0C2-FC35C191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C2510-156A-4269-A372-AE1CCCA2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94E661-695F-4361-B919-BB71CBBEE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A6363B-2883-44DA-A9B4-E08BACFD9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exhibit message is organized into a clean flow.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D9B38A-FFD6-4A79-B9DA-BE184BBC3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D3552A-163A-4C05-B760-FB5F7F6E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Scenes, narration, and pacing feel connected.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EFA1E8-0508-4DF8-9600-69EC57E7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B21E29-914F-4ACE-AC8D-E57D4DD3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has a ready-to-present launch video.</a:t>
            </a:r>
          </a:p>
        </p:txBody>
      </p:sp>
    </p:spTree>
    <p:extLst>
      <p:ext uri="{BB962C8B-B14F-4D97-AF65-F5344CB8AC3E}">
        <p14:creationId xmlns:p14="http://schemas.microsoft.com/office/powerpoint/2010/main" val="194576703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002992-14B2-4832-BD73-68C87F81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7BCCA9-AF71-4D89-9232-55CC8E8E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02A182-83F2-4BA3-B7F5-2F06F0BF9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3BD2A0-D925-49BE-9985-31727FF20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037349-423B-440C-B269-5ECA3D448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976B10-BF9F-4D61-ADAC-584247D1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71B859-DE09-4115-8F12-3ABC2D97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5C540-9468-427C-8742-11C577D8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1709D-1CD1-42ED-B4D5-0272494F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6F466E-4061-4D8C-805B-A23D93F51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the exhibit and invite visitors.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9F98FC-D885-4C18-BB53-3C4BC7F2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65BDC-76E7-4005-A764-BBB1F3E9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ACA7B2-A44F-4C2E-851D-206E1CF03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A1A4B8-50BA-4FEC-840A-DD8DA542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D8B87A-2844-4CAE-AD0D-BE4CB03D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workflow to turn rough notes into a shareable video.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D0B1F7-E3AA-41E1-90C2-79CCA43A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3C467B-86B2-4408-856F-22D581ADA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FBFE45-F45A-4643-9A82-DB26F762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666877-494B-42D2-967E-776BE9D9C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120590-5161-45D3-8A4A-2CE2B0B46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presentation for schools and community groups.</a:t>
            </a:r>
          </a:p>
        </p:txBody>
      </p:sp>
    </p:spTree>
    <p:extLst>
      <p:ext uri="{BB962C8B-B14F-4D97-AF65-F5344CB8AC3E}">
        <p14:creationId xmlns:p14="http://schemas.microsoft.com/office/powerpoint/2010/main" val="10670104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B96F8DB-340F-42EB-80D3-BC6083664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383D99-216F-48A5-B0D5-65DF12D77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3E2F48-BC3E-48F3-94B3-B2C83E36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1FF82-2D27-4A9D-88EB-D3D2A346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6390C9-360C-4694-AD52-000D8DB39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8B2EDF-953A-4696-B5A2-3B5AF2B76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6FA4B2-745C-4457-8D22-3E3913D0E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11EBD8-CD71-4B8A-8350-431588E7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9F60C9-717E-47C8-9AD9-3A59F571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2DCC54-60DF-4C6A-98B8-B9973C75C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814416-CB4A-42BE-88DF-D5B588633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exhibit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0FB751-5781-4CA2-A77C-20365F6E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E45BA-50BC-470C-BA83-A219907F7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CA8542-91BF-4DEE-8564-9A939A18A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331E2D-A902-4CCB-BF46-7186A82C7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F852C6-E2E0-4A51-ACE0-FF89D151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99C5E7-586B-46EE-A0B0-433AB40A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83A431-F36E-4041-8680-15A0DF483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FBCF4F-A13A-45DD-BA29-E6CC8D6C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560172-3398-454E-911F-002B9E9E4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89DC62-F3A1-49AF-8D35-6B1B6CDFF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A7FF2C4-E706-4093-BB4E-732AF23A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678F0F-0BE9-4157-BDE5-D221B2799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89C80A-AD66-4F99-9E7C-76F92E399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AE88C38-EFA9-4963-862A-E6498DA4C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3E8598-5055-454C-9668-3C9ACF2DA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40D12EB-9558-49BB-9037-9733801FB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776091E-D855-4D3A-8ADB-4132E6F0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696CAE8-D120-4451-BA4A-5CAB80B4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34401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ED0D16-F5FB-4EFC-BB34-97094E02C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6B2755-9E3B-46E6-9A9A-C94601B9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A7ED8A-0C0F-4C15-BA05-4D76F3B0B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A31A75-1D5D-4D71-9FFB-6BC9BB8B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020937-562B-469B-BB49-EE1CF43F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E3A433-CC58-4966-9686-27B131C88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8E1D4D-D341-4F93-AA85-1FBB1486A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0AD4E8-2E31-4BA6-88B6-447A2286C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turn exhibit notes into a polished video without starting from scratch?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1D7FEB-1099-47D7-AEB9-2552D7AB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53F902-398E-4151-B9B3-A60824B6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B164F4-C94E-419F-BCB6-6C1DADC85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15FD2D-9C0B-4520-AED7-3023A663B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343210-D8BF-4647-A73E-B923FB57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B6882-5517-4B03-A74B-6B88F07E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770A5A-F5A6-4A2E-89C4-AF7D25CC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3CD254-9D42-468B-944E-2BA8A99B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AE0938-185C-49F6-8314-A1410C91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9420C4-F2D2-4786-84DD-EB6F7C46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10688872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0E8CDF-8EDD-4EC4-93F2-E427447A6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7B33F-DBC3-4914-9F66-99F58BDBC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BE9852-B670-4E1D-ADCB-1B6EC7B68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45B2E9-7BD3-4A1D-900D-5AEA7E865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B269EE-4501-4A27-AFC6-45A11C291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C0AFB5-7C57-4E6C-B591-03924814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1E0B69-3031-43E8-BB38-96BCD487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26638C-7A97-4EFE-9FD9-AFDC9493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9E355-96B3-4771-B7A1-E3B21B896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exhibit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5D53B2-1181-46D9-A6FB-1C51CA78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E7597B-1AC5-4D20-BFA0-4A6A6C74F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A6BDB1-0C2A-44D3-8367-AA14C8A72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821A51-8E4E-4157-94B5-0B15789B3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F4129-72E7-4E51-82CA-AC5C302F2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D959FC-4FDA-4D62-BD6B-7B83A6A5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122E9-CDE8-4CA3-8BD1-B49A2A35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215C94-4F84-4FAE-8F98-F53C2B27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585A90-0544-47CB-8ADC-A8D363C3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9BEB33-19CA-4D9B-83A8-49045A73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B5DCA9-84C9-47DE-95B0-1EF4EA7D9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60217B-337E-4613-9B3D-0553F5E86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B5642C-4C58-4549-91C8-55F2116A4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F397A4-45E7-460C-8F75-639151DC5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E60D39-8833-4E6F-BAF2-4907ECC3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68A7F2-8186-4AAF-B015-FD4254C46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6793411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9A4ED4-7573-4417-8407-B9FB3063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D966E1-D790-4A75-BC2E-22078B8B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88976D-6408-413C-A1B4-2D41E962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workflow for turning ideas into a finished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F92FA8-B5A1-41EE-AD0D-917446AC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10ED3-3B46-4420-94EE-F4407D509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6832D-FD94-468A-9C76-BA319E569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4C48DE-E7DC-402F-ACF1-4AF7B1AC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58237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2026-10-01T20:05:56.1230000Z</dcterms:created>
  <dcterms:modified xsi:type="dcterms:W3CDTF">2026-10-01T20:05:56.1230000Z</dcterms:modified>
</coreProperties>
</file>