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849cf9c3ed446b" /><Relationship Type="http://schemas.openxmlformats.org/officeDocument/2006/relationships/extended-properties" Target="/docProps/app.xml" Id="R2e3c69ae909b446d" /><Relationship Type="http://schemas.openxmlformats.org/officeDocument/2006/relationships/officeDocument" Target="/ppt/presentation.xml" Id="R3561368384774eb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bd89c9c81c4a70"/>
  </p:sldMasterIdLst>
  <p:notesMasterIdLst>
    <p:notesMasterId xmlns:r="http://schemas.openxmlformats.org/officeDocument/2006/relationships" r:id="Rbdbd288a59964968"/>
  </p:notesMasterIdLst>
  <p:sldIdLst>
    <p:sldId xmlns:r="http://schemas.openxmlformats.org/officeDocument/2006/relationships" id="256" r:id="R7cff28593a064eb8"/>
    <p:sldId xmlns:r="http://schemas.openxmlformats.org/officeDocument/2006/relationships" id="257" r:id="R5217c98b259e452f"/>
    <p:sldId xmlns:r="http://schemas.openxmlformats.org/officeDocument/2006/relationships" id="258" r:id="R61975bd2e7a54605"/>
    <p:sldId xmlns:r="http://schemas.openxmlformats.org/officeDocument/2006/relationships" id="259" r:id="Rf719bd3ddd574d57"/>
    <p:sldId xmlns:r="http://schemas.openxmlformats.org/officeDocument/2006/relationships" id="260" r:id="R836d5121c8de48f0"/>
    <p:sldId xmlns:r="http://schemas.openxmlformats.org/officeDocument/2006/relationships" id="261" r:id="R05fb59fe5f824cce"/>
    <p:sldId xmlns:r="http://schemas.openxmlformats.org/officeDocument/2006/relationships" id="262" r:id="R7ba31f5436d94c12"/>
    <p:sldId xmlns:r="http://schemas.openxmlformats.org/officeDocument/2006/relationships" id="263" r:id="Rd56543a28e684f5f"/>
    <p:sldId xmlns:r="http://schemas.openxmlformats.org/officeDocument/2006/relationships" id="264" r:id="R5ef4e4efe1624442"/>
    <p:sldId xmlns:r="http://schemas.openxmlformats.org/officeDocument/2006/relationships" id="265" r:id="Rdee6fec2e8644286"/>
    <p:sldId xmlns:r="http://schemas.openxmlformats.org/officeDocument/2006/relationships" id="266" r:id="R555227c295a94e0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5ee4320dcd41e5" /><Relationship Type="http://schemas.openxmlformats.org/officeDocument/2006/relationships/slideMaster" Target="/ppt/slideMasters/slideMaster1.xml" Id="Re6bd89c9c81c4a70" /><Relationship Type="http://schemas.openxmlformats.org/officeDocument/2006/relationships/notesMaster" Target="/ppt/notesMasters/notesMaster1.xml" Id="Rbdbd288a59964968" /><Relationship Type="http://schemas.openxmlformats.org/officeDocument/2006/relationships/presProps" Target="/ppt/presProps.xml" Id="R87858abffd084cbb" /><Relationship Type="http://schemas.openxmlformats.org/officeDocument/2006/relationships/tableStyles" Target="/ppt/tableStyles.xml" Id="R3ecc9b013d0149d7" /><Relationship Type="http://schemas.openxmlformats.org/officeDocument/2006/relationships/slide" Target="/ppt/slides/slide1.xml" Id="R7cff28593a064eb8" /><Relationship Type="http://schemas.openxmlformats.org/officeDocument/2006/relationships/slide" Target="/ppt/slides/slide2.xml" Id="R5217c98b259e452f" /><Relationship Type="http://schemas.openxmlformats.org/officeDocument/2006/relationships/slide" Target="/ppt/slides/slide3.xml" Id="R61975bd2e7a54605" /><Relationship Type="http://schemas.openxmlformats.org/officeDocument/2006/relationships/slide" Target="/ppt/slides/slide4.xml" Id="Rf719bd3ddd574d57" /><Relationship Type="http://schemas.openxmlformats.org/officeDocument/2006/relationships/slide" Target="/ppt/slides/slide5.xml" Id="R836d5121c8de48f0" /><Relationship Type="http://schemas.openxmlformats.org/officeDocument/2006/relationships/slide" Target="/ppt/slides/slide6.xml" Id="R05fb59fe5f824cce" /><Relationship Type="http://schemas.openxmlformats.org/officeDocument/2006/relationships/slide" Target="/ppt/slides/slide7.xml" Id="R7ba31f5436d94c12" /><Relationship Type="http://schemas.openxmlformats.org/officeDocument/2006/relationships/slide" Target="/ppt/slides/slide8.xml" Id="Rd56543a28e684f5f" /><Relationship Type="http://schemas.openxmlformats.org/officeDocument/2006/relationships/slide" Target="/ppt/slides/slide9.xml" Id="R5ef4e4efe1624442" /><Relationship Type="http://schemas.openxmlformats.org/officeDocument/2006/relationships/slide" Target="/ppt/slides/slide10.xml" Id="Rdee6fec2e8644286" /><Relationship Type="http://schemas.openxmlformats.org/officeDocument/2006/relationships/slide" Target="/ppt/slides/slide11.xml" Id="R555227c295a94e0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41afee25ecf42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3972c24e6404179" /><Relationship Type="http://schemas.openxmlformats.org/officeDocument/2006/relationships/notesMaster" Target="/ppt/notesMasters/notesMaster1.xml" Id="R16f62175f0c1428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08b03e39e24830" /><Relationship Type="http://schemas.openxmlformats.org/officeDocument/2006/relationships/notesMaster" Target="/ppt/notesMasters/notesMaster1.xml" Id="R220de41ac71d45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1b377f78614d3f" /><Relationship Type="http://schemas.openxmlformats.org/officeDocument/2006/relationships/notesMaster" Target="/ppt/notesMasters/notesMaster1.xml" Id="R2039352453a846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b387b749954562" /><Relationship Type="http://schemas.openxmlformats.org/officeDocument/2006/relationships/notesMaster" Target="/ppt/notesMasters/notesMaster1.xml" Id="R92302353fd42461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05ecab2b8d4879" /><Relationship Type="http://schemas.openxmlformats.org/officeDocument/2006/relationships/notesMaster" Target="/ppt/notesMasters/notesMaster1.xml" Id="Rb6d6c9ba67854d2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a6e27c1f01b49c6" /><Relationship Type="http://schemas.openxmlformats.org/officeDocument/2006/relationships/notesMaster" Target="/ppt/notesMasters/notesMaster1.xml" Id="R1a0c2f2f488b46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f3550dbf7c846f5" /><Relationship Type="http://schemas.openxmlformats.org/officeDocument/2006/relationships/notesMaster" Target="/ppt/notesMasters/notesMaster1.xml" Id="R95ed9feffc56451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2e55d4a18b44a3" /><Relationship Type="http://schemas.openxmlformats.org/officeDocument/2006/relationships/notesMaster" Target="/ppt/notesMasters/notesMaster1.xml" Id="Rcde34bcc302b4b1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b67a93209e64928" /><Relationship Type="http://schemas.openxmlformats.org/officeDocument/2006/relationships/notesMaster" Target="/ppt/notesMasters/notesMaster1.xml" Id="R9b9576e416ae462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b6e1888a2c44fe5" /><Relationship Type="http://schemas.openxmlformats.org/officeDocument/2006/relationships/notesMaster" Target="/ppt/notesMasters/notesMaster1.xml" Id="R7960c78bbb21425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40dbcbcffa467f" /><Relationship Type="http://schemas.openxmlformats.org/officeDocument/2006/relationships/notesMaster" Target="/ppt/notesMasters/notesMaster1.xml" Id="Rb0f89249749140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21e55a5ac445a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437f9c96ee4656" /><Relationship Type="http://schemas.openxmlformats.org/officeDocument/2006/relationships/slideLayout" Target="/ppt/slideLayouts/slideLayout1.xml" Id="R9a012930bf874cc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012930bf874cc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8dba8e08874080" /><Relationship Type="http://schemas.openxmlformats.org/officeDocument/2006/relationships/image" Target="/ppt/media/image.png" Id="R6de8cbcac82c40c2" /><Relationship Type="http://schemas.openxmlformats.org/officeDocument/2006/relationships/notesSlide" Target="/ppt/notesSlides/notesSlide1.xml" Id="R625976fa4d2440d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f9ee6b2f2348ae" /><Relationship Type="http://schemas.openxmlformats.org/officeDocument/2006/relationships/notesSlide" Target="/ppt/notesSlides/notesSlide2.xml" Id="R3ab923ebf23848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4085b1c2dd4bbd" /><Relationship Type="http://schemas.openxmlformats.org/officeDocument/2006/relationships/notesSlide" Target="/ppt/notesSlides/notesSlide3.xml" Id="Rc25351e6a91a4ce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0f31529b0d469f" /><Relationship Type="http://schemas.openxmlformats.org/officeDocument/2006/relationships/notesSlide" Target="/ppt/notesSlides/notesSlide4.xml" Id="R2b3869b77ac9493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d7be257a424f49" /><Relationship Type="http://schemas.openxmlformats.org/officeDocument/2006/relationships/notesSlide" Target="/ppt/notesSlides/notesSlide5.xml" Id="R17fd203d61294b4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74a56bebee49cc" /><Relationship Type="http://schemas.openxmlformats.org/officeDocument/2006/relationships/notesSlide" Target="/ppt/notesSlides/notesSlide6.xml" Id="R93d52f9ae26e429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3aa1df75574094" /><Relationship Type="http://schemas.openxmlformats.org/officeDocument/2006/relationships/notesSlide" Target="/ppt/notesSlides/notesSlide7.xml" Id="R97bd59f1fb9c463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3437b21ef84a9a" /><Relationship Type="http://schemas.openxmlformats.org/officeDocument/2006/relationships/notesSlide" Target="/ppt/notesSlides/notesSlide8.xml" Id="R0c905518df76411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9d370c3737411d" /><Relationship Type="http://schemas.openxmlformats.org/officeDocument/2006/relationships/notesSlide" Target="/ppt/notesSlides/notesSlide9.xml" Id="R6803286c2cd2479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d7651d20b94044" /><Relationship Type="http://schemas.openxmlformats.org/officeDocument/2006/relationships/notesSlide" Target="/ppt/notesSlides/notesSlide10.xml" Id="Rd5febc6fe6bf44b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3e9b290654a96" /><Relationship Type="http://schemas.openxmlformats.org/officeDocument/2006/relationships/notesSlide" Target="/ppt/notesSlides/notesSlide11.xml" Id="Rec2b414a17724f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8EF01B-8D42-4020-8456-BB5101AC0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05D72A-4F2B-4AD2-BE7E-4355D87B5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431476-2B35-4CC1-8458-7FB979362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Video Presentation Maker Free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4ABBFD-012C-47BB-86ED-64DC3B89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team turns a product demo into a polished launch video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489D4D-6280-4A84-9D34-A9038036B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0F8BF4-4A0E-4C5A-8289-8F44FCE4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72D2EF-2539-45BF-B3A8-C6DD709EF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C7AA96-7EA1-4E0D-BEB4-03BC29F00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e8cbcac82c40c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08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306C43-B6B7-4D61-A252-BEC2A638D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27D332-FF4E-4800-AE77-AE62139B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D51140-2130-4BEB-85E1-2AE89AFFA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5077E1-6E56-422E-9221-ACD14093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CC8977-2EE5-4847-A900-6C985059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video presentation maker free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76A6F9-3875-4C88-8476-8CF2DAC0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B3C8A2-D6EC-4D24-A387-83614D7F6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4608EC-3B3A-495A-A661-3160C4A0A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A01422-0E18-4D58-95FB-CCDD46239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6F66BA-2018-40B8-AD5E-980AA8C6A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1EA068-3EAA-4253-999B-A2D1AAB1E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A9D4E6-2EF0-4BE3-959B-237C147D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C890B6-54AC-40C9-88BF-E04069FFB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3B3DB6-FB6C-41AB-AD1F-3768777D8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FEF596-F1A7-4298-894F-662A4C6EF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E7207C-986E-4AC8-98CF-4E900C3D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6B7074-A93E-402C-815E-4B76442D6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E8829B-80A2-4635-9C17-5E5865CAB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6E02FB-E4C6-4339-B302-E0545597B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D2AD54-A654-4E4B-93AB-11D36B083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9B6F9D-9A5D-43AC-B041-0568CED87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pacing</a:t>
            </a:r>
          </a:p>
        </p:txBody>
      </p:sp>
    </p:spTree>
    <p:extLst>
      <p:ext uri="{BB962C8B-B14F-4D97-AF65-F5344CB8AC3E}">
        <p14:creationId xmlns:p14="http://schemas.microsoft.com/office/powerpoint/2010/main" val="9886395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D1EA06-075E-4E8C-8904-4ED57E3C3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6E867C-84A2-4099-9B6F-0A14E491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9109F7-9A29-4AF7-9BE0-0EF159356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378911-377B-4736-BE49-3A511A463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5A32A5-AD86-477B-A62C-D6FC4F5E8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clear video-ready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A8546A-AE41-450C-A8C2-31CCFD35B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0D381-BF5E-4DD6-BD53-D7777F2C3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089676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A075F1-B310-4DAD-B890-FA50D4941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689C35-6FB0-4867-8E0E-D200BB37E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594717-3352-4CFB-B73A-35FC69B6F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180AB0-EFFA-4460-935F-BE4B4EE1B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175267-BE65-4BAF-BA26-4FB9F33B4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ai video presentation maker free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96BF14-7F3F-41C8-80B7-B2FB98D44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F966B7-E6A1-47D1-90A6-D6F6539F7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E2978D-9EEB-41EF-9298-F47B61B6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E4EBA3-EEB0-4F3C-AE3A-4B5A65E02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video presentation maker free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95CEBF-2239-455D-AFBB-288C217D8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90D952-7133-41A4-A33D-6351D0074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DED3F7-69AA-4C20-9F9B-06D79E157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0A70C2-0832-4DB3-ACFE-2B5638461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B75F19-18A1-4126-A156-68313F043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clear video-ready 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29E2FE-494E-4808-A4EB-01186F064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3772BA-2E1F-4E77-B901-2C8D3C4F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DEFD57-8F93-459A-953F-D8AE564CC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128504-2669-49BB-A25C-1BE62CD94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BF859D-A5C2-4762-8070-6260A5A57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Export and share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91EB30-28BD-4269-9422-F54969894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36960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5FD4736-25C7-4553-886D-AFAEAC249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4A0F9B-2E65-49C7-89FC-86E139362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F1B474-0C89-41DD-8B70-FE200B294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0778F6-88DE-4D18-A760-83922CC0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311B36-566C-4742-B89D-D1514420C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5BDC84-A4EA-465C-9BF2-53AA2E08A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BF9410-88B9-4AF8-8855-7EB3FF877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E5E308-FDBE-49CC-9E20-0053317AD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26E639-2F0D-47BE-AEFC-8FB8FFDF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9CF141-3483-46B7-A80A-F12E320F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0D63C0-7865-48E9-BA74-96FA5E9BB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44FBEA-2031-46CB-8199-3F8F39312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14F1C5-E8D1-40AD-8E7D-92259DBC5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slide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9764C2-6F64-48D3-9023-583B88ECA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617055-70DE-4571-B23C-3A0C5B648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9BCADA-07C7-4733-A7D3-A46EB313C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99992D-7F77-4EE7-8B2C-D24A434E3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307E3A-1B40-4D39-A11E-187C670C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F0A14A-05AC-4F55-8D2E-E1E42755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CFF194-80F7-487E-9A89-8DE2697DF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1A0173-F843-465C-89A2-8AB813FB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F9A624-8779-44A7-AF82-4ECFEC2FB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DEEE4E-AA19-468D-BB07-7BE9FA2C1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3AF40A-A58B-4575-BF03-3046C56C5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6F2CDC-1DA2-4A49-99B5-F5F295CC1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CA9886-AB7C-4545-A6B9-9FD1D69E9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971814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06418A-134D-4F70-9950-0D18AF1B0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F4CAFB-A815-4E73-B727-EDBD6C0B4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CC5B04-4C59-4D45-B73A-08983BD1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6D8511-C8F8-413C-9601-6037432E5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2EE792-05B2-465B-ACFA-AEB9339AD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video presentation maker free: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B2A5F4-9007-4736-AB4D-C6C4C33D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9717D7-9F3D-4211-A414-0388458F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10BA8C-9794-4E95-A90F-C62BA221C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3EA1C7-EC60-48FC-8318-88AF4DB6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are scattered across notes and chat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CE1C92-8A25-4668-A114-9DD5B3652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B84371-1664-4EDE-80BA-CAECCBFA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uneven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6A7AA8-418A-498A-8590-4F84899AE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D0CA03-7DD8-4B40-96D2-56088746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spends too long aligning visuals and script.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26D695-6CE6-4D46-84B7-90646DD15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2F9B34-65E8-4030-93F5-E86E46DA4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C2C55C-964D-40AB-8214-8508F55E7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3E8A43-236C-4BAE-996F-DC84E9865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9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follows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48BC69-6C67-4C98-AC82-44725EEF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834B96-3934-4574-B1A3-82DEBD0F0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9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the voiceover with focused visuals.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659874-3C68-4BC4-9655-5A89419D1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8B8B17-1BEB-492A-9A22-F616C6364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7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deck is easier to review and present.</a:t>
            </a:r>
          </a:p>
        </p:txBody>
      </p:sp>
    </p:spTree>
    <p:extLst>
      <p:ext uri="{BB962C8B-B14F-4D97-AF65-F5344CB8AC3E}">
        <p14:creationId xmlns:p14="http://schemas.microsoft.com/office/powerpoint/2010/main" val="916374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B2D653-CE8A-45D4-8939-0D562600D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37D1F2-8BAB-4568-9A1A-752F27C82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F6BC77-DC1F-42AF-8463-997BCD8A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F2E832-D101-4867-AC11-4A015B42C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732545-8EB3-4C1C-8A73-B24960862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154FC8-84D8-434C-ACC2-CAF08F8B0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D97E02-8112-4650-B941-EB01674A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734F53-F6DD-4E57-ACE2-1DDB4122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10939A-264D-4C1E-932D-38E6EB676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2E3360-374E-4683-BF38-D1B4B6764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shape a launch story into slides for a video pitch.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22E6D3-368F-4697-A371-26F9E673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C060DD-1716-4285-A315-BAB5816E0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C5BA51-0F2A-4DF9-A7CF-731542085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C52F17-C75D-4126-8E04-607EEF07F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091A37-7557-49EF-A2E2-A88C0C6B6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to explain features without overcrowding each frame.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6CDA47-7B2C-4F5B-B5A6-9D6027BB5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6957C2-4330-4D98-B3F3-19631B63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2AB510-AB29-4521-B66A-701292E9B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6275DF-3D80-4071-810B-48B59D6E1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462D66-5190-4860-A29F-5CA0BB4E5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template to turn a script into a polished presentation video.</a:t>
            </a:r>
          </a:p>
        </p:txBody>
      </p:sp>
    </p:spTree>
    <p:extLst>
      <p:ext uri="{BB962C8B-B14F-4D97-AF65-F5344CB8AC3E}">
        <p14:creationId xmlns:p14="http://schemas.microsoft.com/office/powerpoint/2010/main" val="7506360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38382B0-3C45-4FDB-8612-3C4BBA472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5B0D5E-FF3F-4308-B3CF-4DE37E553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69BB9E-34F3-404F-AAB6-AD177D797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333933-43A9-45D4-8616-F2C8D4924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CBDB1A-0104-4557-9E06-8D1C3551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5B52F5-8B04-4E12-BF87-C280E8151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CC8067-D025-44F4-99E3-81539C10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CC8406-BCD4-49C8-BB8B-803047839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BACDA7-3200-49CA-A20A-8D21D2994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65BD52-BF29-445F-B59C-A45D128E7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37979A-2FBD-464B-AACD-3FF0E1D72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scenes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BCDF87-2FD8-4C6C-90A1-1B061EB12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15BE33-7E55-435D-810D-2B6DA2CC6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D0532C-0A90-44A0-B0B9-C8701E7B7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5183D4-4697-4217-A8D5-095400F67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C000AB-B614-44E9-BA6C-860C41444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1852E9-5CA4-4733-9217-77918D69B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slide 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1417E0-1256-49B7-9A00-FB46E10BD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E2F171-BE70-477E-8C7A-D5E535BA4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653D78-F406-4F59-9B9E-AC435E3C0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134BD8-A7AD-4E07-A2CF-01ED3BA34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CC4F00-3D63-4341-A504-843F61B01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E012E9-936E-4B69-B123-224F7B2C3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19E3FA-188E-41E5-8D89-C047E81B7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C5CEB7-2043-47F5-BCC3-2E490125A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13FB24-6D6C-4733-B15D-DC1E5ECF2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CAF73D8-BA75-4EFA-A047-261749F70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29718BC-E0F4-49EE-BFE1-3E1A0A35F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44685BA-0188-4071-8B39-28700352F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pacing</a:t>
            </a:r>
          </a:p>
        </p:txBody>
      </p:sp>
    </p:spTree>
    <p:extLst>
      <p:ext uri="{BB962C8B-B14F-4D97-AF65-F5344CB8AC3E}">
        <p14:creationId xmlns:p14="http://schemas.microsoft.com/office/powerpoint/2010/main" val="20628870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8B8E34-50AD-4CA4-B555-AA4758A54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FD325E-CFDF-4724-AEC6-CB82F203D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F62A5C-05D2-4B51-BD71-8281470F5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FBD638-E576-45A7-A93B-C181F8413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F0FC7F-D79A-4B6B-950E-9E8FFDB53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93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video presentation maker free: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B3BEA3-BE1F-4803-B40D-3DCE3AB2F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DF7F99-1371-407F-AB3C-739871BF9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C2DFFA-292A-41EC-A2DA-8F261B58F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rough launch outline into a smooth video presentation?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39C2F4-E117-407E-8922-F1152219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A13D9A-DFBE-4C0C-A4E5-8FE13C8FC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F2DF06-38E0-4FB3-AC32-124F45818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1CB323-5E0B-48AE-B034-4E035874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script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B30ECA-B7BC-48A9-B941-6B534EA3C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B639EF-8F0F-4CC4-8ECC-E57552A82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D535B9-67F4-4523-9C36-BC6AD5FAA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516170-F792-4380-B96B-59893FC9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BE11E5-DF7A-4844-A079-2CC61CBDA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7C11E7-CC5D-481D-82D2-C342F1460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</p:spTree>
    <p:extLst>
      <p:ext uri="{BB962C8B-B14F-4D97-AF65-F5344CB8AC3E}">
        <p14:creationId xmlns:p14="http://schemas.microsoft.com/office/powerpoint/2010/main" val="20223627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ECEBD0-E81F-44D4-8362-A8C147D0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8B42C9-B7DF-42B4-8719-4C46AE7F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544153-A749-470C-89C8-5F54D42F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CC2FF0-86A2-4D99-A4B7-C152547A8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E077AC-F259-42B3-82C7-48D74635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video presentation maker free: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688E2F-508A-411C-B8D6-FDA632D8B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55AEB6-1379-4209-9268-91CC23751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7106D0-0BA5-48A3-8A9A-654A3783B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DF410B-0D02-4E9A-8871-14B635D42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E73AFB-F319-4524-ABB1-0DF6365CE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2D1A68-28FF-4460-BE65-36AC50A15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FBB97E-F784-4615-B52E-6079EA93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557B72-738D-4446-8B0B-7EC451E3E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BC6AEF-48E3-48C6-9A3E-528BC81FC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slide script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C232C6-D470-4CF7-97BF-1FC35F30F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60328C-A955-4BB0-BBA3-73393E0E1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2416E4-5D04-43CE-B002-8E21EB3D8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7C25CB-E102-4CA9-8EF9-87085AE08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439805-1B9E-4E0D-BB07-37889519D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E3A111-D669-4765-8161-19BF7016C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9067D8-C0E5-4018-BC62-01B3F3547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00954E-C075-43DF-B6AF-8CBB6A26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14D575-040D-42A1-8B4F-548C83C4D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E56367-C8FA-48B7-8498-949253124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7BAFEF-61A0-4FFA-A88E-6FE5F60AF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906984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42F959-D48A-4B07-829B-E8D7CE033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235364-2F88-487A-B19F-4AB1D2323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A04E6C-400C-4076-8CFA-5F05B2DEE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story, then let the slides carry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5DFBD7-0559-4A94-857E-D75CB1779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BFE4FC-EFB4-4E87-AAA6-5E1943E83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294503-FF0A-4618-BD08-A58B1CD2F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D1718F-515A-4C0A-98F3-AEA791EB9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012415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2026-10-01T20:54:59.2140000Z</dcterms:created>
  <dcterms:modified xsi:type="dcterms:W3CDTF">2026-10-01T20:54:59.2140000Z</dcterms:modified>
</coreProperties>
</file>