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9d23df616ad471a" /><Relationship Type="http://schemas.openxmlformats.org/officeDocument/2006/relationships/extended-properties" Target="/docProps/app.xml" Id="Rf65962befbed4138" /><Relationship Type="http://schemas.openxmlformats.org/officeDocument/2006/relationships/officeDocument" Target="/ppt/presentation.xml" Id="Re1e6680ad3204c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c948a272f7417c"/>
  </p:sldMasterIdLst>
  <p:notesMasterIdLst>
    <p:notesMasterId xmlns:r="http://schemas.openxmlformats.org/officeDocument/2006/relationships" r:id="R9c172d021ed5440c"/>
  </p:notesMasterIdLst>
  <p:sldIdLst>
    <p:sldId xmlns:r="http://schemas.openxmlformats.org/officeDocument/2006/relationships" id="256" r:id="Ree53673b6d6644ed"/>
    <p:sldId xmlns:r="http://schemas.openxmlformats.org/officeDocument/2006/relationships" id="257" r:id="R04b765f3b77a4932"/>
    <p:sldId xmlns:r="http://schemas.openxmlformats.org/officeDocument/2006/relationships" id="258" r:id="Rd7049309f40c4737"/>
    <p:sldId xmlns:r="http://schemas.openxmlformats.org/officeDocument/2006/relationships" id="259" r:id="R0b6e1e0052b94ba4"/>
    <p:sldId xmlns:r="http://schemas.openxmlformats.org/officeDocument/2006/relationships" id="260" r:id="R7467108229314067"/>
    <p:sldId xmlns:r="http://schemas.openxmlformats.org/officeDocument/2006/relationships" id="261" r:id="Re316563ada654a39"/>
    <p:sldId xmlns:r="http://schemas.openxmlformats.org/officeDocument/2006/relationships" id="262" r:id="R9c36e87ee1474550"/>
    <p:sldId xmlns:r="http://schemas.openxmlformats.org/officeDocument/2006/relationships" id="263" r:id="R139d89ae2f534f42"/>
    <p:sldId xmlns:r="http://schemas.openxmlformats.org/officeDocument/2006/relationships" id="264" r:id="R2385c411793d4d7f"/>
    <p:sldId xmlns:r="http://schemas.openxmlformats.org/officeDocument/2006/relationships" id="265" r:id="R9ffcded1c8134158"/>
    <p:sldId xmlns:r="http://schemas.openxmlformats.org/officeDocument/2006/relationships" id="266" r:id="R430c3386ce11459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3cb7955fa5c40fc" /><Relationship Type="http://schemas.openxmlformats.org/officeDocument/2006/relationships/slideMaster" Target="/ppt/slideMasters/slideMaster1.xml" Id="Rb0c948a272f7417c" /><Relationship Type="http://schemas.openxmlformats.org/officeDocument/2006/relationships/notesMaster" Target="/ppt/notesMasters/notesMaster1.xml" Id="R9c172d021ed5440c" /><Relationship Type="http://schemas.openxmlformats.org/officeDocument/2006/relationships/presProps" Target="/ppt/presProps.xml" Id="R4dec6cb5f1f44599" /><Relationship Type="http://schemas.openxmlformats.org/officeDocument/2006/relationships/tableStyles" Target="/ppt/tableStyles.xml" Id="R989a8787e6ff4e5b" /><Relationship Type="http://schemas.openxmlformats.org/officeDocument/2006/relationships/slide" Target="/ppt/slides/slide1.xml" Id="Ree53673b6d6644ed" /><Relationship Type="http://schemas.openxmlformats.org/officeDocument/2006/relationships/slide" Target="/ppt/slides/slide2.xml" Id="R04b765f3b77a4932" /><Relationship Type="http://schemas.openxmlformats.org/officeDocument/2006/relationships/slide" Target="/ppt/slides/slide3.xml" Id="Rd7049309f40c4737" /><Relationship Type="http://schemas.openxmlformats.org/officeDocument/2006/relationships/slide" Target="/ppt/slides/slide4.xml" Id="R0b6e1e0052b94ba4" /><Relationship Type="http://schemas.openxmlformats.org/officeDocument/2006/relationships/slide" Target="/ppt/slides/slide5.xml" Id="R7467108229314067" /><Relationship Type="http://schemas.openxmlformats.org/officeDocument/2006/relationships/slide" Target="/ppt/slides/slide6.xml" Id="Re316563ada654a39" /><Relationship Type="http://schemas.openxmlformats.org/officeDocument/2006/relationships/slide" Target="/ppt/slides/slide7.xml" Id="R9c36e87ee1474550" /><Relationship Type="http://schemas.openxmlformats.org/officeDocument/2006/relationships/slide" Target="/ppt/slides/slide8.xml" Id="R139d89ae2f534f42" /><Relationship Type="http://schemas.openxmlformats.org/officeDocument/2006/relationships/slide" Target="/ppt/slides/slide9.xml" Id="R2385c411793d4d7f" /><Relationship Type="http://schemas.openxmlformats.org/officeDocument/2006/relationships/slide" Target="/ppt/slides/slide10.xml" Id="R9ffcded1c8134158" /><Relationship Type="http://schemas.openxmlformats.org/officeDocument/2006/relationships/slide" Target="/ppt/slides/slide11.xml" Id="R430c3386ce11459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19657ed69640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618ae576d04455" /><Relationship Type="http://schemas.openxmlformats.org/officeDocument/2006/relationships/notesMaster" Target="/ppt/notesMasters/notesMaster1.xml" Id="R669409600bd746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26fdbf39b914fee" /><Relationship Type="http://schemas.openxmlformats.org/officeDocument/2006/relationships/notesMaster" Target="/ppt/notesMasters/notesMaster1.xml" Id="R14e9d87a1bf64e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3af27acc4ad4a7f" /><Relationship Type="http://schemas.openxmlformats.org/officeDocument/2006/relationships/notesMaster" Target="/ppt/notesMasters/notesMaster1.xml" Id="R644dae5c09c44d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5445bf780642e5" /><Relationship Type="http://schemas.openxmlformats.org/officeDocument/2006/relationships/notesMaster" Target="/ppt/notesMasters/notesMaster1.xml" Id="Rd30b7d61dea54ea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28b6d14c8e5476c" /><Relationship Type="http://schemas.openxmlformats.org/officeDocument/2006/relationships/notesMaster" Target="/ppt/notesMasters/notesMaster1.xml" Id="R015abcf400984d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7264d25db24fda" /><Relationship Type="http://schemas.openxmlformats.org/officeDocument/2006/relationships/notesMaster" Target="/ppt/notesMasters/notesMaster1.xml" Id="R89f6f537be744f5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14ebc9cff1d4321" /><Relationship Type="http://schemas.openxmlformats.org/officeDocument/2006/relationships/notesMaster" Target="/ppt/notesMasters/notesMaster1.xml" Id="Rd2dd4f0b9cab4b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a66c34366a746f6" /><Relationship Type="http://schemas.openxmlformats.org/officeDocument/2006/relationships/notesMaster" Target="/ppt/notesMasters/notesMaster1.xml" Id="R6cb7b0a317f14e6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ff90a4156d0459f" /><Relationship Type="http://schemas.openxmlformats.org/officeDocument/2006/relationships/notesMaster" Target="/ppt/notesMasters/notesMaster1.xml" Id="R1d24b88f46d8408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2e6206ba3f4cb4" /><Relationship Type="http://schemas.openxmlformats.org/officeDocument/2006/relationships/notesMaster" Target="/ppt/notesMasters/notesMaster1.xml" Id="R0331daef91c3433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944358915ca418b" /><Relationship Type="http://schemas.openxmlformats.org/officeDocument/2006/relationships/notesMaster" Target="/ppt/notesMasters/notesMaster1.xml" Id="R6ef122616bbd4c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e00cd3a77946e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1fa9f54b2445ff" /><Relationship Type="http://schemas.openxmlformats.org/officeDocument/2006/relationships/slideLayout" Target="/ppt/slideLayouts/slideLayout1.xml" Id="R677e10b0ecf34fe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77e10b0ecf34fe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2d092cb4ec4606" /><Relationship Type="http://schemas.openxmlformats.org/officeDocument/2006/relationships/image" Target="/ppt/media/image.png" Id="Rdefe9d12bc9f468a" /><Relationship Type="http://schemas.openxmlformats.org/officeDocument/2006/relationships/notesSlide" Target="/ppt/notesSlides/notesSlide1.xml" Id="R7a6e805be0d144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bcd2757144cfc" /><Relationship Type="http://schemas.openxmlformats.org/officeDocument/2006/relationships/notesSlide" Target="/ppt/notesSlides/notesSlide2.xml" Id="R5e6083a1332a40c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98223d141a4999" /><Relationship Type="http://schemas.openxmlformats.org/officeDocument/2006/relationships/notesSlide" Target="/ppt/notesSlides/notesSlide3.xml" Id="R9fb2cf1bb03942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14c00bc9784ddc" /><Relationship Type="http://schemas.openxmlformats.org/officeDocument/2006/relationships/notesSlide" Target="/ppt/notesSlides/notesSlide4.xml" Id="R4cd283a23c5b4b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4a5c6616434178" /><Relationship Type="http://schemas.openxmlformats.org/officeDocument/2006/relationships/notesSlide" Target="/ppt/notesSlides/notesSlide5.xml" Id="R7bf8c813051849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69085e9f3d4a6f" /><Relationship Type="http://schemas.openxmlformats.org/officeDocument/2006/relationships/notesSlide" Target="/ppt/notesSlides/notesSlide6.xml" Id="R3313c8add2b845f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7f17f04acf47b5" /><Relationship Type="http://schemas.openxmlformats.org/officeDocument/2006/relationships/notesSlide" Target="/ppt/notesSlides/notesSlide7.xml" Id="Rd981b1d1dda049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0ac49f0eb7461d" /><Relationship Type="http://schemas.openxmlformats.org/officeDocument/2006/relationships/notesSlide" Target="/ppt/notesSlides/notesSlide8.xml" Id="R268b2b08109a47a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f52c33a7d94baf" /><Relationship Type="http://schemas.openxmlformats.org/officeDocument/2006/relationships/notesSlide" Target="/ppt/notesSlides/notesSlide9.xml" Id="R50aee7c04cd944c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db3c9865104dba" /><Relationship Type="http://schemas.openxmlformats.org/officeDocument/2006/relationships/notesSlide" Target="/ppt/notesSlides/notesSlide10.xml" Id="R9b765a5b94a14df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6a06f12a3f4890" /><Relationship Type="http://schemas.openxmlformats.org/officeDocument/2006/relationships/notesSlide" Target="/ppt/notesSlides/notesSlide11.xml" Id="R388567a686504f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ECDCCC-0C06-40FB-AB4E-A4216C57E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9AA396-479F-4810-ADAB-46BDB5AF4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C1E4F9-77CF-4962-9C00-A521F4D1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Video Prompt Library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0FB07A-B6D5-4492-B307-0B2A528ED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builds a reusable prompt set to speed up weekly product teaser videos.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DCF937-9A7C-41E6-BB5A-D5ABFD404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9627EC-899C-4E2C-9A81-EEE27ED5A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33BF9C-9896-430D-857D-C6160AFE8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08AAE9-FB9D-423D-A15C-7D7466F5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fe9d12bc9f468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9851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49A731-C45B-4F5F-B2CF-DAB1CF469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E1D0BF-8007-4B89-88EF-654920167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4437F9-AE2B-462C-8FFE-B429DA33C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71CD8E-F1FC-4C19-984D-7FA9FB62F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C94F1F-348C-4BDC-9FC2-C7190B2E5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B01F08-BEAA-4A1A-9642-4BB250ED2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9F7202-EBCB-45D3-88F9-BD17FE51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56D7CE-5B53-457F-BC5C-424F0AAAB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Library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869F10-3727-4408-A7B2-306D411CB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video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6ABBD1-121E-48FF-9841-69EFD66A2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A74640-8081-475D-918F-649727BE7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85E989-C67A-4998-9B0C-253E66B5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Prompt Patterns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93ADDA-3F82-4B15-9E1C-EF7B60C07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prompt variations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AD639B-2D67-42C1-9126-7328852D3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4FD85E-1354-4C0C-AB04-C6A49EB7E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DF98E0-2FC0-473F-9730-856001121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9D34F9-9F53-4645-BA2A-15BB734D7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with sample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C69BB3-0096-41A4-BB0A-9CA0EDD5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8BE8D2-D52A-4572-B65F-6BB4F6F18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723FED-CAE9-44F8-BC59-0B99C2891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Rollout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277763-2076-4352-B081-2E751E301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for tone</a:t>
            </a:r>
          </a:p>
        </p:txBody>
      </p:sp>
    </p:spTree>
    <p:extLst>
      <p:ext uri="{BB962C8B-B14F-4D97-AF65-F5344CB8AC3E}">
        <p14:creationId xmlns:p14="http://schemas.microsoft.com/office/powerpoint/2010/main" val="18076329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962EF1-9C82-478D-88D9-42A1C348B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FE65EE-F090-4E47-9DD7-504BCE589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D8E44B-662F-4CFC-B767-687DF00D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486815-7089-4970-B970-F7941564D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7E7142-539F-4435-A33A-1C7EC20D3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Reusable prompts keep video ideas consistent and fast.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914CAF-8AD0-40FC-A096-385B69B83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B816C1-580F-4107-8CF0-59D36630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503033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8A0DFE-BBF4-465A-9397-3E2D50F7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C733D8-6E33-4885-8399-736A68B0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3D381E-8D14-49FB-91F6-E6C4D33C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22133D-A266-441E-8363-F965362AD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15496C-8642-4A91-84DD-A8367F8E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8B6F18-BFE9-471E-A916-551AD83D0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B4905E-C108-4538-A9AB-2F22645E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13A7BA-578F-450E-B640-E3C7A8AC8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F96F83-7D25-4B3C-A7D9-77927E939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video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37E0F9-9CC9-46B2-87DD-3C65703AD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B90ABD-4153-48EA-8669-D076560D6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A75E0B-4BFD-43AF-B708-B80D0579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958F22-02DE-48FA-845F-B831FE3FC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006DC5-0290-4373-8E83-6286CFF0B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 prompt variations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25BFB1-EAA6-44F4-8B81-8E079233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AA1827-667C-4EE5-8615-5A928E22B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1E5665-5A25-4CE6-9357-608339E99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FC6805-B414-4BFD-A72F-49B1C009C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E20069-2D42-43F7-9F98-9B7114C7A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with sample clips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A7EDE5-C0A4-4F02-9993-C5EB89F6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033174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1E1EDC-20D7-4FEB-92E3-7FAA4C1A4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DA6A5A-8E5F-4ADF-9222-5B33AEBA1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FF230C-FA8C-4E49-BF25-180159450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893F6C-01FD-4CBC-A2F5-8F8DDC12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9A8299-58E4-4E69-A185-8429BAD1F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FDC5B3-B5B0-42E2-8897-B1B7BDAE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37D316-2CBB-41D5-9486-5FB76CE79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426B98-28AF-4D88-A54E-EFE3001F2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FCB61A-CD05-40A9-812F-CAD05927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video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CDB10A-4AE4-450A-93FB-7D6AB8F59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494644-3FAA-4A99-9A95-E19FADD1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637412-B7EC-4386-9806-A22ECCA98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62FC7A-2297-4D97-9C8D-8B82FF7E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prompt variations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DC5728-2BD4-44E2-BE43-4CFDF94A4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3EDB92-6993-4971-8F7B-D6E0D6BE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80B530-8A09-45B8-9F62-A77B7DC79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51FC47-712C-41D0-92EE-04FF3CD00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with sample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C2498B-D1BD-40B3-BC95-D7F4C2D1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7C1CDA-2C11-44FB-8EFF-8F236F54F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61182D-39BB-4D97-A6B3-2577EF2E7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75F60D-87FF-4D9F-8494-B65A3F780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for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564CFC-3861-4065-8EB6-7E47647B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D49FAA-0E90-4AE6-BF41-1EADD73C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81C8112-6F83-4B1C-BF38-0000FA071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AF1E723-27F4-44FA-9BC5-39DA3026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Save top prompts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72E48A-60D1-437E-9468-71F7C5D3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949967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EB3535-7325-438D-AEDB-258B96FE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F752A7-071F-47B0-8E3A-3D92CAB0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F2C45A-D589-407D-83D7-594F467DC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74B8E4-57EF-4509-9D70-E99E81EE4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A4DD66-CB5C-439E-AA78-B65B1DBCE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D7421E-F993-42D1-BF81-2C87688B9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71F0E4-29A4-4F06-A753-50CD155A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0D1DB2-24F5-48C0-8E6A-BA512BF33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8F577C-8EF8-4E42-B61C-ADDDA1937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Each teaser starts from scratch.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5D357F-7B2E-40BF-91EA-DB1A21575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A6E072-EE9E-4657-AD57-5FA550DBA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Prompt wording changes from person to person.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78ECC0-2B27-4B3E-8622-E313C6A14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ED3158-3A47-468C-896E-F18198A4F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Revisions pile up after the first draft.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C37FD4-CB74-4170-A111-1A3E0812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C875E6-9E54-4EF6-9062-5655230B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E79742-55EB-4489-A25B-FF17CCA26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13DE51-E7E9-40EC-80A1-974FB804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reuse proven prompt structures.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2B60E4-FF59-437D-A459-A74F91434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580829-AD8F-435D-8F66-01BD51FCC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stay closer to the intended style.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EE33D2-AB6D-4E8F-8425-DF5118FA0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F1ADCB-8172-4895-A025-FD0CEF17C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Reviews focus on polish instead of basics.</a:t>
            </a:r>
          </a:p>
        </p:txBody>
      </p:sp>
    </p:spTree>
    <p:extLst>
      <p:ext uri="{BB962C8B-B14F-4D97-AF65-F5344CB8AC3E}">
        <p14:creationId xmlns:p14="http://schemas.microsoft.com/office/powerpoint/2010/main" val="19056158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6D7791-4898-4475-B4A8-89E66476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D19BFB-1BFE-4B5A-A986-FBFE12BA5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ECC708-19D0-4600-BF6C-588086AE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C11734-6AB6-49A4-81DF-E6AA7E107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CE2174-D245-480D-8BE3-D744965BE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C9B239-476A-4C24-ADD5-59ED5776D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F94330-52E4-421F-8F61-471BA07C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F2B085-723B-4312-9E32-CAB27F55D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20FAC4-E5E2-4733-8E0E-EE64E9631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215289-644F-40CE-A478-252D18A13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way to brief editors and keep every teaser on brand.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D44764-361B-48D8-90CC-6ED026657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E4247B-960B-4C0F-8174-0034E36BA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E61DB1-122F-4A59-BC0D-DD1E720D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18EF0F-F197-441D-81FC-A39AE544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EDITORS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D10A0F-D620-4B19-8614-1D6295312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clearer prompt inputs so they can move from idea to cut without guesswork.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E4CB56-B714-42AE-A80F-C18143E9F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2273B4-E1A7-4D85-B518-729D98627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D9759C-1336-449F-BA65-327B3C7F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04E61D-9457-4177-9B3F-DA725D010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615469-D10D-4A3D-A8CF-AF2D0C4DF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prompt library for launching campaigns with consistent messaging.</a:t>
            </a:r>
          </a:p>
        </p:txBody>
      </p:sp>
    </p:spTree>
    <p:extLst>
      <p:ext uri="{BB962C8B-B14F-4D97-AF65-F5344CB8AC3E}">
        <p14:creationId xmlns:p14="http://schemas.microsoft.com/office/powerpoint/2010/main" val="19799485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68ED881-49D9-4A22-B825-56CCAE7C1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170B84-6632-43FB-B479-2FE709732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9CD6A8-53C6-4D5E-8AF9-5DBE6B71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779FCB-93AE-4C9B-8C12-FFEE79001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311AD1-DB92-4D82-A522-E4ED5B4BE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45006-9874-4E47-95CE-A65D6582F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4DF5D7-8B50-4AF8-B480-9B36AE7FD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6CA095-DC47-4B55-9515-20C508D9E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121456-4809-44C4-AACF-7A0740EB2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731593-0B4B-47B7-9C48-5C30B62E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59A8E9-27C1-4C97-9497-AAD09010C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video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2DA592-F026-4B12-A489-0FEB09431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02A411-9644-4D73-80C8-31649F12C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01DDAC-2924-4872-804F-1FD9D4F4E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F2CF15-211F-45C9-AA75-7BA4D1F3B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697B38-BC26-40FF-A573-35B61EAE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822D5B-0DFA-4619-993D-2C2EB8F01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prompt variations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48D11C-6EB6-4A82-9814-EDBC5CEE6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527C38-6226-449B-A628-FDEED38E8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ABA07B-2335-47DA-B64E-9356E021C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172126-E250-4E29-B8C1-E398DC232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73937D-2CB0-4FF4-A545-D4EB762C5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E747D9-70E1-46D4-9109-4216670F6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with sample clips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6CC635-AEDF-468D-B22A-013258F8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B0B7B6-3523-47EB-A425-A8BC03D4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A6CC2E-467C-447B-9193-575CF665F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EDEB31-5816-464B-A4C6-7CD417EC5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87A6CEB-E269-4C17-9C9B-6542C1B3C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5544E51-96F9-4640-B273-50B48D11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for tone</a:t>
            </a:r>
          </a:p>
        </p:txBody>
      </p:sp>
    </p:spTree>
    <p:extLst>
      <p:ext uri="{BB962C8B-B14F-4D97-AF65-F5344CB8AC3E}">
        <p14:creationId xmlns:p14="http://schemas.microsoft.com/office/powerpoint/2010/main" val="2822441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6F7984-18A0-4CAA-B670-F646B6E6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4A4767-FCDC-420A-9F6B-74911FBF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62C4C8-F3E3-48C4-AD29-BE97B8DB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58D2C9-EE62-4468-AFC0-6FD6D4450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0EB949-8DD3-401C-9443-D7FA816CE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020CEA-2599-4DC6-86A2-72CB24E20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C5FE4E-B8F2-423E-BEB1-701127E31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B3742D-560F-4BDA-B963-6A8009B65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17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scattered video ideas into a prompt library everyone can use?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9184F0-D140-4B64-9B85-4C106B18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615D79-8C7D-4CC6-9BC4-7D52D095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D03DC5-18D7-4DE0-9311-5C7ECF1AE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E64D58-66BA-4D8F-8CBA-4B35FA37A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prompt variations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8AFDD3-BAE9-4626-9472-F1335D22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1C6EE7-904F-403B-8628-FFFD73E6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99F40F-6BD7-46C0-809A-C34C63C4E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Test with sample clips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DA2B75-0106-41D4-B344-865AA2BF9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302E96-6537-4A1F-968D-9DCCB0CEE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297E3E-9934-4F36-9C6A-0D137117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Save top prompts</a:t>
            </a:r>
          </a:p>
        </p:txBody>
      </p:sp>
    </p:spTree>
    <p:extLst>
      <p:ext uri="{BB962C8B-B14F-4D97-AF65-F5344CB8AC3E}">
        <p14:creationId xmlns:p14="http://schemas.microsoft.com/office/powerpoint/2010/main" val="7942168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4060B0-0121-4E9A-A03D-38951AEBB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055E2-AB5D-425A-8634-4779A4093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3EF4CD-DD95-4F72-BC09-72ACB9E53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B9EC4B-5566-4F5F-8D17-A1728F03E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4DCADF-7D24-4E8E-AA11-A82DF1479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E95E05-C590-48BB-B08E-9586D4FC8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B470A1-BBEB-48CD-8E19-0C68B851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007B7E-BBE7-4DB1-A6C0-168D41E1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95CFB5-2DC5-47B0-AD1E-F03D9277A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video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AD2F6A-FBF1-47A6-AEAD-561FC0A8C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A5C65-76DA-41C1-B908-E06C67574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4A314C-4E1C-44DD-83F7-3DFFB4D05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269CFB-78F9-4BFB-AC8C-6C4227753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B68EE4-A97C-49A6-AC94-D62C4C2E3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prompt variations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698575-A093-43C4-9343-8FDD67B32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DBA566-9F64-4485-9483-E7F3B80A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1DBB09-A98F-45BE-A644-691EF840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3DA64C-4563-4223-B9CC-E423C6D05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80A402-89A6-4F29-8BA0-4DD118FAE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Test with sample clips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8B531F-CC2C-40C5-B863-FAB19296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AC90BE-8B04-497A-A518-904A2F799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9536B6-8ACE-45F3-BB7B-88275E5B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4267ED-8F0E-41BB-B833-2FE22128F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0C0189-9A9F-472D-9378-F56179F11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Save top prompts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09A05B-3659-4E7F-8A3E-C651DDD69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505145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B98CE6-9743-4380-91C1-BF0E1ECDF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90EB64-38FB-4133-AD90-053CA97B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6402BB-5B3E-4FFB-AECE-1B246C13F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once, reuse often, and keep the creative flow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235E5E-CDB2-4310-A1BC-75840A508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284B0F-6F81-4CCE-AF8E-E295CAC29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53D2C8-9812-4386-B155-376A2238A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8C8205-5E87-43F0-BB08-AE12069A7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916644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2026-09-30T14:51:23.2450000Z</dcterms:created>
  <dcterms:modified xsi:type="dcterms:W3CDTF">2026-09-30T14:51:23.2450000Z</dcterms:modified>
</coreProperties>
</file>