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bb210a1a9b44ab" /><Relationship Type="http://schemas.openxmlformats.org/officeDocument/2006/relationships/extended-properties" Target="/docProps/app.xml" Id="R5a918962ed644bc7" /><Relationship Type="http://schemas.openxmlformats.org/officeDocument/2006/relationships/officeDocument" Target="/ppt/presentation.xml" Id="R1fbc96ab223146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3e9ae95d344935"/>
  </p:sldMasterIdLst>
  <p:notesMasterIdLst>
    <p:notesMasterId xmlns:r="http://schemas.openxmlformats.org/officeDocument/2006/relationships" r:id="R9f73d9eb36674d54"/>
  </p:notesMasterIdLst>
  <p:sldIdLst>
    <p:sldId xmlns:r="http://schemas.openxmlformats.org/officeDocument/2006/relationships" id="256" r:id="Rde28b0103e034e14"/>
    <p:sldId xmlns:r="http://schemas.openxmlformats.org/officeDocument/2006/relationships" id="257" r:id="R76045adf4a334064"/>
    <p:sldId xmlns:r="http://schemas.openxmlformats.org/officeDocument/2006/relationships" id="258" r:id="R257095df683c405a"/>
    <p:sldId xmlns:r="http://schemas.openxmlformats.org/officeDocument/2006/relationships" id="259" r:id="R63730a1064b7487a"/>
    <p:sldId xmlns:r="http://schemas.openxmlformats.org/officeDocument/2006/relationships" id="260" r:id="R471fd5d21cd44350"/>
    <p:sldId xmlns:r="http://schemas.openxmlformats.org/officeDocument/2006/relationships" id="261" r:id="R486a06b613394678"/>
    <p:sldId xmlns:r="http://schemas.openxmlformats.org/officeDocument/2006/relationships" id="262" r:id="Rbc3c0976e5004170"/>
    <p:sldId xmlns:r="http://schemas.openxmlformats.org/officeDocument/2006/relationships" id="263" r:id="R2ee210a31ffe4098"/>
    <p:sldId xmlns:r="http://schemas.openxmlformats.org/officeDocument/2006/relationships" id="264" r:id="Rc4ee94f991144283"/>
    <p:sldId xmlns:r="http://schemas.openxmlformats.org/officeDocument/2006/relationships" id="265" r:id="R4c6a2c8a8908451d"/>
    <p:sldId xmlns:r="http://schemas.openxmlformats.org/officeDocument/2006/relationships" id="266" r:id="R162575e8ac9e44b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036f16b2b0411d" /><Relationship Type="http://schemas.openxmlformats.org/officeDocument/2006/relationships/slideMaster" Target="/ppt/slideMasters/slideMaster1.xml" Id="R943e9ae95d344935" /><Relationship Type="http://schemas.openxmlformats.org/officeDocument/2006/relationships/notesMaster" Target="/ppt/notesMasters/notesMaster1.xml" Id="R9f73d9eb36674d54" /><Relationship Type="http://schemas.openxmlformats.org/officeDocument/2006/relationships/presProps" Target="/ppt/presProps.xml" Id="R0572957a6d7340dc" /><Relationship Type="http://schemas.openxmlformats.org/officeDocument/2006/relationships/tableStyles" Target="/ppt/tableStyles.xml" Id="Ra6f443a1593b4c87" /><Relationship Type="http://schemas.openxmlformats.org/officeDocument/2006/relationships/slide" Target="/ppt/slides/slide1.xml" Id="Rde28b0103e034e14" /><Relationship Type="http://schemas.openxmlformats.org/officeDocument/2006/relationships/slide" Target="/ppt/slides/slide2.xml" Id="R76045adf4a334064" /><Relationship Type="http://schemas.openxmlformats.org/officeDocument/2006/relationships/slide" Target="/ppt/slides/slide3.xml" Id="R257095df683c405a" /><Relationship Type="http://schemas.openxmlformats.org/officeDocument/2006/relationships/slide" Target="/ppt/slides/slide4.xml" Id="R63730a1064b7487a" /><Relationship Type="http://schemas.openxmlformats.org/officeDocument/2006/relationships/slide" Target="/ppt/slides/slide5.xml" Id="R471fd5d21cd44350" /><Relationship Type="http://schemas.openxmlformats.org/officeDocument/2006/relationships/slide" Target="/ppt/slides/slide6.xml" Id="R486a06b613394678" /><Relationship Type="http://schemas.openxmlformats.org/officeDocument/2006/relationships/slide" Target="/ppt/slides/slide7.xml" Id="Rbc3c0976e5004170" /><Relationship Type="http://schemas.openxmlformats.org/officeDocument/2006/relationships/slide" Target="/ppt/slides/slide8.xml" Id="R2ee210a31ffe4098" /><Relationship Type="http://schemas.openxmlformats.org/officeDocument/2006/relationships/slide" Target="/ppt/slides/slide9.xml" Id="Rc4ee94f991144283" /><Relationship Type="http://schemas.openxmlformats.org/officeDocument/2006/relationships/slide" Target="/ppt/slides/slide10.xml" Id="R4c6a2c8a8908451d" /><Relationship Type="http://schemas.openxmlformats.org/officeDocument/2006/relationships/slide" Target="/ppt/slides/slide11.xml" Id="R162575e8ac9e44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5e1a1f808f41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8e0061ae8c4a74" /><Relationship Type="http://schemas.openxmlformats.org/officeDocument/2006/relationships/notesMaster" Target="/ppt/notesMasters/notesMaster1.xml" Id="R53df45fda95840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eb931965fa42a2" /><Relationship Type="http://schemas.openxmlformats.org/officeDocument/2006/relationships/notesMaster" Target="/ppt/notesMasters/notesMaster1.xml" Id="Ra1ff91ca97bd4b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4f8e9b03bc4f5a" /><Relationship Type="http://schemas.openxmlformats.org/officeDocument/2006/relationships/notesMaster" Target="/ppt/notesMasters/notesMaster1.xml" Id="Rf2b65a5b4a6442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b869bb565f4dd3" /><Relationship Type="http://schemas.openxmlformats.org/officeDocument/2006/relationships/notesMaster" Target="/ppt/notesMasters/notesMaster1.xml" Id="R488fcbcca9a743a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16b4a7db884350" /><Relationship Type="http://schemas.openxmlformats.org/officeDocument/2006/relationships/notesMaster" Target="/ppt/notesMasters/notesMaster1.xml" Id="R5582f2743b5547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1a0648188141bb" /><Relationship Type="http://schemas.openxmlformats.org/officeDocument/2006/relationships/notesMaster" Target="/ppt/notesMasters/notesMaster1.xml" Id="R8751fe6e49f048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548e47f15a43b6" /><Relationship Type="http://schemas.openxmlformats.org/officeDocument/2006/relationships/notesMaster" Target="/ppt/notesMasters/notesMaster1.xml" Id="R73f052d114014f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bfe7deb2684d9a" /><Relationship Type="http://schemas.openxmlformats.org/officeDocument/2006/relationships/notesMaster" Target="/ppt/notesMasters/notesMaster1.xml" Id="Racfaf13fcfd341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5693b269cd148b5" /><Relationship Type="http://schemas.openxmlformats.org/officeDocument/2006/relationships/notesMaster" Target="/ppt/notesMasters/notesMaster1.xml" Id="Rd3e0e579613341d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acc9b5941aa462d" /><Relationship Type="http://schemas.openxmlformats.org/officeDocument/2006/relationships/notesMaster" Target="/ppt/notesMasters/notesMaster1.xml" Id="Rb046b62c829949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1b60dbd5824270" /><Relationship Type="http://schemas.openxmlformats.org/officeDocument/2006/relationships/notesMaster" Target="/ppt/notesMasters/notesMaster1.xml" Id="Rf8cf32aa533647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518b06fa3a42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d012dbad274eb3" /><Relationship Type="http://schemas.openxmlformats.org/officeDocument/2006/relationships/slideLayout" Target="/ppt/slideLayouts/slideLayout1.xml" Id="R8ca9066e0de346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a9066e0de346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7846e00834d09" /><Relationship Type="http://schemas.openxmlformats.org/officeDocument/2006/relationships/image" Target="/ppt/media/image.png" Id="R177165ac94954d5d" /><Relationship Type="http://schemas.openxmlformats.org/officeDocument/2006/relationships/notesSlide" Target="/ppt/notesSlides/notesSlide1.xml" Id="Rf4b6a53c2b24474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3b540e3287455b" /><Relationship Type="http://schemas.openxmlformats.org/officeDocument/2006/relationships/notesSlide" Target="/ppt/notesSlides/notesSlide2.xml" Id="R4b85aa0e83cf41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f4fe1d5f242cb" /><Relationship Type="http://schemas.openxmlformats.org/officeDocument/2006/relationships/notesSlide" Target="/ppt/notesSlides/notesSlide3.xml" Id="Rc784cb22fb9344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01cf8c4404533" /><Relationship Type="http://schemas.openxmlformats.org/officeDocument/2006/relationships/notesSlide" Target="/ppt/notesSlides/notesSlide4.xml" Id="R1feb5e2aac854f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a6c6a1d22243dc" /><Relationship Type="http://schemas.openxmlformats.org/officeDocument/2006/relationships/notesSlide" Target="/ppt/notesSlides/notesSlide5.xml" Id="Rd0b3a76740b44a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a582ca3cf4832" /><Relationship Type="http://schemas.openxmlformats.org/officeDocument/2006/relationships/notesSlide" Target="/ppt/notesSlides/notesSlide6.xml" Id="R22b606dd15fc4d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a2a1bc9d7b4f92" /><Relationship Type="http://schemas.openxmlformats.org/officeDocument/2006/relationships/notesSlide" Target="/ppt/notesSlides/notesSlide7.xml" Id="Red1d6030e1b54d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7eba54c5d643d0" /><Relationship Type="http://schemas.openxmlformats.org/officeDocument/2006/relationships/notesSlide" Target="/ppt/notesSlides/notesSlide8.xml" Id="R6a3ce1ff36e744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ea43a9fe14515" /><Relationship Type="http://schemas.openxmlformats.org/officeDocument/2006/relationships/notesSlide" Target="/ppt/notesSlides/notesSlide9.xml" Id="R1fc2aae824d04c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c3482c79ff45eb" /><Relationship Type="http://schemas.openxmlformats.org/officeDocument/2006/relationships/notesSlide" Target="/ppt/notesSlides/notesSlide10.xml" Id="Rd194e98078fd4c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f6d9743ec4bf3" /><Relationship Type="http://schemas.openxmlformats.org/officeDocument/2006/relationships/notesSlide" Target="/ppt/notesSlides/notesSlide11.xml" Id="R6c039d25f8db4b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AD6F8C-66F4-49BD-B5FF-4ED02A17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B45BC-C8F3-4B9B-9B44-05196BA2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98DA5-7FC8-4628-B6A4-32B58C32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Video Script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6AC9BB-C0C4-4DAA-B827-CEA25D5C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idea into a clear launch video script.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B1D295-8484-4E3F-A0FA-AA9AEE03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E00997-8530-4C17-99B7-95AAF8FB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D604A-27E9-4BDA-A244-5813F633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2D6C8-22EC-455D-B287-42C8E0C8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165ac94954d5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756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83A06C-5B61-4127-A062-044C90D06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47FB4B-E31E-4F4F-B290-33B4573C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CA6FE-EB80-46BF-9932-12D4D6C3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8E6E8-440C-46CC-81A8-5AB7E3D0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008152-C1A1-4F38-9ABA-312A3E73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01C63D-B0E8-4FDB-9A77-2E873213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3B704D-CF5E-4E4B-9D5C-1A622780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19FCBE-B298-4AD1-8D99-EFABFBE8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503C10-F1B7-4DFB-8A2D-7F9CCFCC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E87225-504D-45BE-B0CA-15BB85801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0C9099-12B7-4646-A63A-B1F0CE7CD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59229E-30BB-4C5F-B885-CFE9CFE3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70BF55-9BA8-4997-A9DD-21DE7338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483FBD-44B3-410C-928E-11ECB724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40CA5-18C5-4FB6-9979-CE7D659A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208046-6D65-4935-8053-955A01E8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981FAC-1615-42AE-A367-A325562CA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F378AD-6E36-478D-8470-99DCE7F0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895E44-B445-4F1B-A0D7-6A20318D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63B4B0-F9B8-4EE7-8124-62D0444E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5FC884-19E6-431C-A169-70216581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voice</a:t>
            </a:r>
          </a:p>
        </p:txBody>
      </p:sp>
    </p:spTree>
    <p:extLst>
      <p:ext uri="{BB962C8B-B14F-4D97-AF65-F5344CB8AC3E}">
        <p14:creationId xmlns:p14="http://schemas.microsoft.com/office/powerpoint/2010/main" val="15166199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628DAB-AE86-4F06-B4C6-C99D4801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D7E958-17BC-4836-9EC1-28B26515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BCA612-3077-4C4D-8D01-DDBBA657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7C274D-19EB-4381-AFC2-D3090091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3BBBE-F28D-4A25-87A0-99DAF398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concept to shoot-ready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0CB8A3-D226-4D2E-B0BD-B91AEEDD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01BCF-51EB-4C34-B96C-8C2E064C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736677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0C9349-0E1C-4B9F-82BC-F44BD72FF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84A0A-0EFB-45A6-8E67-4120101C0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E90DE-ACE8-4E23-ADD6-60DD8BBF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534DF7-5954-4209-9008-6C264D10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B335D-1311-4F88-9991-C616EAED2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D66A8B-A6BF-486D-92A0-75AD02F9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9C665-4366-4212-8EBF-F71D613DA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9FBA0F-7F29-450F-BFAB-F68BDB8CC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8A0CE-01CF-4D6C-9ABC-464D484E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05FF93-3B04-49C1-A29F-F8EBDFEB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2B21D3-E28E-4931-8050-6C38C8CA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D9BFAD-B959-4C42-BCC0-772078D3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C357D4-340A-44E9-A2DE-91A537F43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7A069C-4119-4E26-827C-FF065F20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42E951-F31B-4C1C-B366-785273DA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43ADCA-8F87-4724-8AE4-4796509F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0BFD42-6FC4-47F6-8222-BDA59CDF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D3FFF4-ACB4-444A-AAF5-96CD0655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2E0CCD-4C68-4B98-A8F2-0FDA389C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A2047D-DA8B-4AB8-B289-9B7A1A24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545400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C2149B-1332-4B2D-9D3F-076B39FA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101B54-B61A-4ADE-8464-EEA60CE0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88668F-5DB6-4779-B324-24801CB9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30DE8-4BB5-429F-AE2D-0A6B1BA3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52B5EF-3407-4D4D-ADF0-CAA45954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6AC86-288C-4D09-9490-05436BC4A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CB0AF6-B8F5-48A3-A973-6DED428C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A3D2F-73B3-470B-AAEA-1147B8B2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E26973-1CAD-4AD4-A848-9F98E4DA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7528B-EC04-44CD-A7C9-CEB44AEA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5E9E2E-D53A-4008-917B-3E7D3991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E98115-0F01-4A68-A49F-9378977DA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EE372C-8D3B-41A3-B8DE-7BFD4753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D9DAA0-51F3-4F1C-B71F-890F4811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414605-301E-4690-9285-12883BFD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25DB6-4849-4B0A-9024-9D5ED7C3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B7B89-E2F2-4E3F-B144-793FE656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949506-AB91-4849-97E8-7905A0EA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F64FC4-A58C-4165-BFB6-D882B6FA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83C396-A591-4384-B412-3959DAD6D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BE4470-935E-4116-8F92-22549426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voice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8E8D78-650F-4EC2-82DC-8DB71D1B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D942BE-5D93-4CB1-B71F-1730AAFC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C3001C-8FBC-4D94-A03E-7BE59A3B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C04F26-CE41-4056-B876-8837F9923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Prepare for filming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E98982-12C2-4EFD-96D2-F840F1C6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961071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518A5A-FD21-4514-B7E9-4D5CB564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F08C9-B7FF-4D47-B52F-C8206220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90C19-23E3-48DC-A005-9E14161F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2FA504-2E6C-43AD-A556-0AE627B0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57B7CF-620D-44BD-9BCE-129074EA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34DAFC-5D0F-4147-8A67-CE6117CF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19CEB1-E7F3-489D-A82D-1E8973E6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E5705-635E-409F-81E4-BBE57334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8D50DE-FE35-4D17-973E-9B6C97FD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has scattered notes and no clear script direction.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FCD86F-A3E9-440E-8095-4B159FFD6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9A53C8-06C2-4365-A031-3F80CE99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product story feels too technical for a short video.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AA0161-4BDC-4316-9D1B-D55C6DE1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675AB-D042-46F8-B1A7-84716A37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rounds keep slowing down the launch timeline.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299187-2705-4419-9D1E-FC5706642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42EDF7-5C87-4706-ACB6-ADC1B58B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C0DF29-8D81-4234-BAE4-2B82B7C6F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2E28C0-03BC-4776-915A-2B7369786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organized into a clean, scene-by-scene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BFB5BF-F9BA-4FD8-A373-16E0BA8C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76E783-62DD-4356-8925-B4E32F26F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script sounds natural and easy to present on camera.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FF359F-5BC9-4796-8434-962EE5C2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7CCD9C-C8AA-48FE-A8A2-D278B6A6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approve the draft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4058020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44043B-072E-4E1D-9E76-DD9E328C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B030B-03BF-4C7D-B145-7140501A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123871-18E9-4A8D-990F-9237B630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355A1-9AFA-41CE-AFE2-7DF555C1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044D9-228D-443E-9D13-38401EE8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1A178-64C0-493C-9A62-0F88EB31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08E395-6091-4573-B4B7-2FDF8F21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84D6C-692A-41F1-AB8C-4C3C5C01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237F5F-967D-4191-BD86-0DD3D1AC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10C35E-D581-44DF-B9C0-B657105E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script that keeps the launch message clear and on-brand.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0B6C11-9AF1-44AF-AB6C-1432F563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30A621-8FDE-4E16-A6BB-85D8ED2A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7A1A5B-D6F4-405D-92E6-4E15A366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DCEF6A-8FDC-49A4-A6AB-B21DD1AD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3AF021-5474-468E-8D63-AFFDC74B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to turn ideas into scenes and dialogue.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CCEB7C-5312-4697-973B-8EB4E8B0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952D39-6F43-4B18-B9AD-DC5D6203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3AA859-6AD8-406D-A26C-A9930BB8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C70863-9550-445E-ADEE-38CE0E43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BE420E-F06D-4C36-9760-8BB417AD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story that explains the product without jargon.</a:t>
            </a:r>
          </a:p>
        </p:txBody>
      </p:sp>
    </p:spTree>
    <p:extLst>
      <p:ext uri="{BB962C8B-B14F-4D97-AF65-F5344CB8AC3E}">
        <p14:creationId xmlns:p14="http://schemas.microsoft.com/office/powerpoint/2010/main" val="15767816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1FB075-CED1-4260-9A3C-C8F9F43D2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389C99-B025-4587-9D6B-F11B3D4D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A0FA78-4E4C-4580-92E7-94E7F65D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1D38FF-AD3B-447E-8088-8201F141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77980-C0F1-48D8-817A-04A3CAA50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FD460-0755-4470-9EB8-3FF6795F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4075E-69DE-4E38-9543-B216F870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879594-278F-45AE-BBFE-74803ADE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47F7D-C72E-4637-8AB4-511E0EAF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AED5A5-B1C4-4EE2-8940-86051CBE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22EADB-CD0C-4368-A162-880CF694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2A080-CEF7-41B6-95E3-106303C6B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74D01-B767-4E89-AC17-CA320A06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3F093A-339E-40FA-A2B7-51D19A507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EA7FB6-73C2-49F8-9EA0-6C5D2E7DA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A84423-451A-46C4-A392-563EDFE9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D4F8AD-083E-435E-AA38-BB77CFB9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60718C-731B-491A-BCDF-6688EAE1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835517-0594-468F-A7F2-4058740B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8F2F20-321B-4178-9F66-76C06A37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A9D50F-0D01-4749-A176-7B3324B3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68E367-8F26-49F4-B343-0FAAE495B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2C4375-B2F8-4FE3-812E-81FE00EEE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88F353-6DC4-4154-B49D-73F10A1A4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C7B2B8-7AE7-4F14-B188-79AEF96D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2BA806-F927-4F20-A939-363BA63B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F8B5A9-7175-464B-8067-B172C094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C966D9-A03C-422E-A655-B7D1F418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5B3EB9-D247-487B-976D-068A07D2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voice</a:t>
            </a:r>
          </a:p>
        </p:txBody>
      </p:sp>
    </p:spTree>
    <p:extLst>
      <p:ext uri="{BB962C8B-B14F-4D97-AF65-F5344CB8AC3E}">
        <p14:creationId xmlns:p14="http://schemas.microsoft.com/office/powerpoint/2010/main" val="9451965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915053-1240-4AFE-8877-3D91F36C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77013-48EF-4E74-8891-EE0DDB63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B66E2D-3BEC-452E-A004-225A2493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EBA929-5FF8-4043-8BE1-85449609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86F1EC-9F46-4229-A963-0A7AF1F8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17AF8-A815-468D-A2CA-2778DE46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32A83B-D342-44B1-877A-F7A1865C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F2870-CFDD-4664-B79C-919594AB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shape one product idea into a script that feels clear on screen?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09A35-20D3-4E0C-A007-C22A1002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74C865-AFF3-4C4B-9E6C-65E98DCC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C5950E-CC94-4555-8B05-F47EB1E1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906AC4-629C-4D44-BA5E-E8A18F25A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E70869-40BF-4443-A268-72ED03C9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8E5568-AFFD-48B9-AE27-D195F23F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030C39-F233-4009-9750-4D6AB6F6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B50093-C647-4D75-B4E3-60BD9EC3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4995B3-9F3B-4AC4-9306-FF7B6239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4FF35B-7839-4F50-8D41-DFE8C270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for filming</a:t>
            </a:r>
          </a:p>
        </p:txBody>
      </p:sp>
    </p:spTree>
    <p:extLst>
      <p:ext uri="{BB962C8B-B14F-4D97-AF65-F5344CB8AC3E}">
        <p14:creationId xmlns:p14="http://schemas.microsoft.com/office/powerpoint/2010/main" val="11142211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BC103B-6A27-49D0-85D2-F9BA39E9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7C02B-92EF-4C3A-AAE9-499865ED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90926-0E0A-41B9-A66F-8A7D84A4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3669C-1909-4631-BA72-3489E9A9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E3591-93F4-4AD2-B369-3BEDEA92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EC9F6B-E4A3-427B-B885-2481D963E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9F2A1-F48C-448A-8C37-B56CFD4C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D20BE4-16A1-4BAD-A442-AAE45B6A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F40D20-AFF7-42C7-9FB6-DFCB8D4E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107F57-BE1B-469B-A1DF-517D28A9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C57FD0-7226-4C50-971C-49EA5A94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2A4F30-4DC2-49A7-BC77-B03062C6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384F2-C49E-4864-88CB-60091343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7080CE-7F94-4863-B682-A574AEB5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9C80E-C23F-46AB-A2A1-30C75C848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DB455F-3214-47A3-A2B9-EAC2E995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933C33-75D1-432C-A5D0-D845C127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F92730-313E-4AA9-8058-533255967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AD7D9F-E0C2-4A61-AF7C-6950AFAC7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F20194-0CBD-491D-A28D-68439EE15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A73400-B358-4A5F-A49A-12C11770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AFD955-6F80-4B41-92CD-44E8BFC9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59AABF-8ED5-4272-80CF-26EDE5D5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AAD3C5-2B5C-43D8-A625-527576BB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Prepare for filming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1BDABE-2FEF-42CB-8526-EF9FE496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910395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3C61E2-44B8-4875-8707-29046EE71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4AD739-1C2C-462C-ACD4-0640A67D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EE0A4C-DA69-4A91-9C20-30DD6D551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ready-to-film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3C34FB-8FDF-4EFA-9950-0B3C9E2F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AB0EE-3057-4F22-927C-0F0028DCD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DB4406-03D7-4C90-B798-1C4DDD54C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581F57-2C7B-4E5F-9A1B-3E1488DB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946204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2026-09-30T15:22:31.8490000Z</dcterms:created>
  <dcterms:modified xsi:type="dcterms:W3CDTF">2026-09-30T15:22:31.8490000Z</dcterms:modified>
</coreProperties>
</file>