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b05a8449a545b3" /><Relationship Type="http://schemas.openxmlformats.org/officeDocument/2006/relationships/extended-properties" Target="/docProps/app.xml" Id="R9e3d4dbfc94240ba" /><Relationship Type="http://schemas.openxmlformats.org/officeDocument/2006/relationships/officeDocument" Target="/ppt/presentation.xml" Id="R0104468588454f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129e95bcf74ab2"/>
  </p:sldMasterIdLst>
  <p:notesMasterIdLst>
    <p:notesMasterId xmlns:r="http://schemas.openxmlformats.org/officeDocument/2006/relationships" r:id="Rf4a6ead4c5af452f"/>
  </p:notesMasterIdLst>
  <p:sldIdLst>
    <p:sldId xmlns:r="http://schemas.openxmlformats.org/officeDocument/2006/relationships" id="256" r:id="R9160c61b12484e35"/>
    <p:sldId xmlns:r="http://schemas.openxmlformats.org/officeDocument/2006/relationships" id="257" r:id="R68f69b01d132436d"/>
    <p:sldId xmlns:r="http://schemas.openxmlformats.org/officeDocument/2006/relationships" id="258" r:id="R008112715a42411b"/>
    <p:sldId xmlns:r="http://schemas.openxmlformats.org/officeDocument/2006/relationships" id="259" r:id="R63a8f03cc3ee45d1"/>
    <p:sldId xmlns:r="http://schemas.openxmlformats.org/officeDocument/2006/relationships" id="260" r:id="Rc1110087cc4f4f8f"/>
    <p:sldId xmlns:r="http://schemas.openxmlformats.org/officeDocument/2006/relationships" id="261" r:id="R23bd3e22857243ab"/>
    <p:sldId xmlns:r="http://schemas.openxmlformats.org/officeDocument/2006/relationships" id="262" r:id="R02273b8a8cfa464c"/>
    <p:sldId xmlns:r="http://schemas.openxmlformats.org/officeDocument/2006/relationships" id="263" r:id="R765f691ab7de4e3d"/>
    <p:sldId xmlns:r="http://schemas.openxmlformats.org/officeDocument/2006/relationships" id="264" r:id="R196dd2e26cdb494c"/>
    <p:sldId xmlns:r="http://schemas.openxmlformats.org/officeDocument/2006/relationships" id="265" r:id="Rd71e0d31180441b0"/>
    <p:sldId xmlns:r="http://schemas.openxmlformats.org/officeDocument/2006/relationships" id="266" r:id="Rdcb8baba780543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a3ce5ea1e142c0" /><Relationship Type="http://schemas.openxmlformats.org/officeDocument/2006/relationships/slideMaster" Target="/ppt/slideMasters/slideMaster1.xml" Id="R36129e95bcf74ab2" /><Relationship Type="http://schemas.openxmlformats.org/officeDocument/2006/relationships/notesMaster" Target="/ppt/notesMasters/notesMaster1.xml" Id="Rf4a6ead4c5af452f" /><Relationship Type="http://schemas.openxmlformats.org/officeDocument/2006/relationships/presProps" Target="/ppt/presProps.xml" Id="R781ab9c3630a412b" /><Relationship Type="http://schemas.openxmlformats.org/officeDocument/2006/relationships/tableStyles" Target="/ppt/tableStyles.xml" Id="Rf4be1af9d0b14059" /><Relationship Type="http://schemas.openxmlformats.org/officeDocument/2006/relationships/slide" Target="/ppt/slides/slide1.xml" Id="R9160c61b12484e35" /><Relationship Type="http://schemas.openxmlformats.org/officeDocument/2006/relationships/slide" Target="/ppt/slides/slide2.xml" Id="R68f69b01d132436d" /><Relationship Type="http://schemas.openxmlformats.org/officeDocument/2006/relationships/slide" Target="/ppt/slides/slide3.xml" Id="R008112715a42411b" /><Relationship Type="http://schemas.openxmlformats.org/officeDocument/2006/relationships/slide" Target="/ppt/slides/slide4.xml" Id="R63a8f03cc3ee45d1" /><Relationship Type="http://schemas.openxmlformats.org/officeDocument/2006/relationships/slide" Target="/ppt/slides/slide5.xml" Id="Rc1110087cc4f4f8f" /><Relationship Type="http://schemas.openxmlformats.org/officeDocument/2006/relationships/slide" Target="/ppt/slides/slide6.xml" Id="R23bd3e22857243ab" /><Relationship Type="http://schemas.openxmlformats.org/officeDocument/2006/relationships/slide" Target="/ppt/slides/slide7.xml" Id="R02273b8a8cfa464c" /><Relationship Type="http://schemas.openxmlformats.org/officeDocument/2006/relationships/slide" Target="/ppt/slides/slide8.xml" Id="R765f691ab7de4e3d" /><Relationship Type="http://schemas.openxmlformats.org/officeDocument/2006/relationships/slide" Target="/ppt/slides/slide9.xml" Id="R196dd2e26cdb494c" /><Relationship Type="http://schemas.openxmlformats.org/officeDocument/2006/relationships/slide" Target="/ppt/slides/slide10.xml" Id="Rd71e0d31180441b0" /><Relationship Type="http://schemas.openxmlformats.org/officeDocument/2006/relationships/slide" Target="/ppt/slides/slide11.xml" Id="Rdcb8baba780543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d3f06e983c46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96c4ab010c440d" /><Relationship Type="http://schemas.openxmlformats.org/officeDocument/2006/relationships/notesMaster" Target="/ppt/notesMasters/notesMaster1.xml" Id="Re78836c3cb2a45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afc8a38c934ea7" /><Relationship Type="http://schemas.openxmlformats.org/officeDocument/2006/relationships/notesMaster" Target="/ppt/notesMasters/notesMaster1.xml" Id="Rd70b6f2aca744e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2a93b807884ebf" /><Relationship Type="http://schemas.openxmlformats.org/officeDocument/2006/relationships/notesMaster" Target="/ppt/notesMasters/notesMaster1.xml" Id="R4ff0c2e2dc9445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1a6aaccdf2427a" /><Relationship Type="http://schemas.openxmlformats.org/officeDocument/2006/relationships/notesMaster" Target="/ppt/notesMasters/notesMaster1.xml" Id="Re0f7ccedbd5944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683566283b451a" /><Relationship Type="http://schemas.openxmlformats.org/officeDocument/2006/relationships/notesMaster" Target="/ppt/notesMasters/notesMaster1.xml" Id="R1c9040cf889e4d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516da26fd54171" /><Relationship Type="http://schemas.openxmlformats.org/officeDocument/2006/relationships/notesMaster" Target="/ppt/notesMasters/notesMaster1.xml" Id="R603471574ba54b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d340ce161b41c3" /><Relationship Type="http://schemas.openxmlformats.org/officeDocument/2006/relationships/notesMaster" Target="/ppt/notesMasters/notesMaster1.xml" Id="Rc094a8d03a2747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07af9da62a4d31" /><Relationship Type="http://schemas.openxmlformats.org/officeDocument/2006/relationships/notesMaster" Target="/ppt/notesMasters/notesMaster1.xml" Id="Re0f74d54cfc341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cc23b9bbba4dda" /><Relationship Type="http://schemas.openxmlformats.org/officeDocument/2006/relationships/notesMaster" Target="/ppt/notesMasters/notesMaster1.xml" Id="R447536786e76445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81cf5749f44056" /><Relationship Type="http://schemas.openxmlformats.org/officeDocument/2006/relationships/notesMaster" Target="/ppt/notesMasters/notesMaster1.xml" Id="R79638d5384614b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cb3b480b6a141cd" /><Relationship Type="http://schemas.openxmlformats.org/officeDocument/2006/relationships/notesMaster" Target="/ppt/notesMasters/notesMaster1.xml" Id="R542447f2a3bb4a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686c98c8bf43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001dc6416e4589" /><Relationship Type="http://schemas.openxmlformats.org/officeDocument/2006/relationships/slideLayout" Target="/ppt/slideLayouts/slideLayout1.xml" Id="R3494db6829f645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94db6829f645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c1133a343d4df0" /><Relationship Type="http://schemas.openxmlformats.org/officeDocument/2006/relationships/image" Target="/ppt/media/image.png" Id="R6baaec649c214f41" /><Relationship Type="http://schemas.openxmlformats.org/officeDocument/2006/relationships/notesSlide" Target="/ppt/notesSlides/notesSlide1.xml" Id="R8111ea3372824c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482a933cd24f22" /><Relationship Type="http://schemas.openxmlformats.org/officeDocument/2006/relationships/notesSlide" Target="/ppt/notesSlides/notesSlide2.xml" Id="R32cb49bdb4f94b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5bef7677545aa" /><Relationship Type="http://schemas.openxmlformats.org/officeDocument/2006/relationships/notesSlide" Target="/ppt/notesSlides/notesSlide3.xml" Id="R8ee00304dcd346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d4c8bf12f4c81" /><Relationship Type="http://schemas.openxmlformats.org/officeDocument/2006/relationships/notesSlide" Target="/ppt/notesSlides/notesSlide4.xml" Id="R085139960fb946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8fb0e30f94d66" /><Relationship Type="http://schemas.openxmlformats.org/officeDocument/2006/relationships/notesSlide" Target="/ppt/notesSlides/notesSlide5.xml" Id="R53be1f0b63dd45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abf07ed204e98" /><Relationship Type="http://schemas.openxmlformats.org/officeDocument/2006/relationships/notesSlide" Target="/ppt/notesSlides/notesSlide6.xml" Id="R9f73258fe24845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28bccfd554bb9" /><Relationship Type="http://schemas.openxmlformats.org/officeDocument/2006/relationships/notesSlide" Target="/ppt/notesSlides/notesSlide7.xml" Id="R1aad6f5d8aa443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1bb627ebf4117" /><Relationship Type="http://schemas.openxmlformats.org/officeDocument/2006/relationships/notesSlide" Target="/ppt/notesSlides/notesSlide8.xml" Id="R929a8ed39c724f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3dabc2a564241" /><Relationship Type="http://schemas.openxmlformats.org/officeDocument/2006/relationships/notesSlide" Target="/ppt/notesSlides/notesSlide9.xml" Id="R4637f227253949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573d797d649d3" /><Relationship Type="http://schemas.openxmlformats.org/officeDocument/2006/relationships/notesSlide" Target="/ppt/notesSlides/notesSlide10.xml" Id="R118b0a5ddba54d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899e3ca654831" /><Relationship Type="http://schemas.openxmlformats.org/officeDocument/2006/relationships/notesSlide" Target="/ppt/notesSlides/notesSlide11.xml" Id="Rd984488499c947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9CA54F-49B0-43E5-9AF6-37133794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202178-72BA-4321-8EAE-D7F82499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AAED9E-189E-467D-8C43-11119EB3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Storyboard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CABCC-376F-41A9-AB9A-022CED85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maps a 30-second launch film for a new coastal retreat.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6F204-4711-4DCC-A846-350F3804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A4C066-E3F1-4E56-8468-3459029F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4EAD05-B717-41EF-9A56-1865601D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9E7AA-D66A-48DD-85F8-342EDCEF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aaec649c214f41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564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59854D-300C-4A9A-A83B-9CF3EA91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05F831-A935-4F2A-99E6-6BB0F946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6878D9-7725-467F-B175-136A1B7E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8FF74C-0ABE-451C-BF3B-9701B5A4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170828-1862-4EA7-8D84-627B32A5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storyboard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B466F-D4A4-453A-BDF5-93646ED1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ED064C-BB67-408E-A52C-E6E24A91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8A2238-1B3C-41AA-9E7A-731BE7CB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ED3A1E-F0C0-405D-AC13-870AA78F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BE275-783A-4405-AAFA-80A7BDCD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B7F94-253B-44FD-ABA5-2BD0DFDF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7C641-2036-4A90-8C7E-096F7D5C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95492B-B0DE-4FA9-A326-16FC746F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09B25D-A2F3-4842-A5A2-EF466D21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5F03F-E0F9-440D-BEC7-E730A25E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736D8F-A222-4A3E-898F-21D64655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52EB0B-2979-4C1E-BC8E-0923EFC3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voiceover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F7FC66-16C5-4229-B438-3CE914DB7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CC730C-0146-4471-A5B4-735D98E0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13D9D3-7335-4A3C-9CAD-B8A45F76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21F7D8-D86C-47A1-8C18-0A97AF887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transitions</a:t>
            </a:r>
          </a:p>
        </p:txBody>
      </p:sp>
    </p:spTree>
    <p:extLst>
      <p:ext uri="{BB962C8B-B14F-4D97-AF65-F5344CB8AC3E}">
        <p14:creationId xmlns:p14="http://schemas.microsoft.com/office/powerpoint/2010/main" val="1806818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2AA9BF-C73D-4CB0-98BF-B7035DEA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58FA4-2615-430B-936A-0B8FE788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EC6C0E-C641-41F2-995A-48D4C8AF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7950E1-1EA9-40E1-AEBE-9F60D684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6196CF-9B56-42E2-8141-7CBE3CDB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clear ad from hook to final call-to-action.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88009D-C07A-477B-97A4-606265C2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C8C30-435D-4DA2-8769-28D7EC68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030229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CB28B6-A898-4829-9F96-A3BB0F3F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0B480-52C1-46ED-AA01-1BF2179D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CDFAD4-10B8-49BB-BCD2-83F41E9C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BDF476-1878-4631-9931-128DBD88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797AE-BA7D-4C2A-8927-479EEFF1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video storyboard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88A4E-876C-40A8-A613-35E0D58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EABB6B-B9D8-4F3B-BC9F-BCBBCDEA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7E1E6-EFC0-430D-B399-24F74A11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94B0C1-8671-424E-9DCE-12DE51AA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storyboard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98D57E-69D6-4F26-8CA5-A225FBB2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C70ED4-95D9-4DCD-9CBD-E26CBD4A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45A2D-749E-4D0B-A7EB-2956459E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7DE58-E7F9-4E89-B24A-D7BC95D7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D28E33-EDB0-43FB-BACB-7AF89580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clear ad from hook to final…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136B90-BE54-416F-8539-8EF6EDDF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532BDE-D86C-4024-8DFF-26D0E433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05D688-B0A6-499D-8AA5-0B2FC466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A3FCF4-2F34-49D8-A1AD-F4294214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E79302-9F26-4684-AEC4-6095637F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5316EE-7E58-437B-9B12-D813BC7B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9553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A9B8BF-2988-4946-B49F-FD53439E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A2FF5-377A-4A02-BA73-02CD2736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3BDDAD-9CB4-476C-97FA-DDE1CE10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40B41-C30D-4B11-867E-E17772A5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E69A4C-51C2-4785-99D8-BA2C014C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6C0F-9830-4AC7-8BC5-BB622A70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4E435-FB88-4675-B52D-D93391F8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D91023-DDD5-4B84-9987-1ED173E0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9D1A1-6AFD-483B-B768-0F8A01DE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09BA2D-170E-426D-B1C7-507D41FE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BFFE7-D14F-4D19-8D5B-2642C8D1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783A1B-6519-43B7-9D3A-8F4B5461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7FAF8-39F0-4469-9D24-3D3705A8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AC388-EFAB-4A52-959F-0298AA80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B1187D-2FCD-4BD0-8CDC-69FA9887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56726-672F-4F0E-9826-94AC485DC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BE6E03-B713-4392-8EAB-D33CBFBF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voiceover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CE8C36-485F-4584-A4A1-B91F1316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01D6FE-9D4F-4ED5-9D1B-816AFFDD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543372-04F2-4FBE-8A13-DDC518A64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0B2DE2-450C-4662-ADDB-569BFCB8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FB7537-921D-45F5-95FF-477B8FB4A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F435D6-17CC-4F3D-AF86-AB5B8F13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10F3D8-E7DC-4868-B2D3-74764860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A040C3-0314-4D76-9C30-BBF04B66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5467C5-8BB3-453D-AEE4-7099752E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273623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646F39-C923-40EC-BA0B-A1A0B15B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81A98-D121-4C80-AF96-5327B20A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A7C2AC-05C2-4D8B-89AE-ADFB4A89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AB146-92D2-4DC4-9380-0513142F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10B0A-62DB-4731-8008-2DB242E5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storyboard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A3164D-BA1C-4BF1-8107-15C56339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C7B4E-BA0B-4114-A552-F2A9BD39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EACD4-CA03-4CF6-A831-D865274BC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A4ADDC-B744-472F-9A4B-55EFFE9A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hard to approve.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DADE57-4F93-44F0-9282-1CF0965B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8E1EAD-F3FE-4A22-AC44-204F8F96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Voiceover and visuals do not match.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61624-70D1-4886-9326-9A521DAF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55B8DC-62AE-4B61-905E-9FD772D7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keeps revising the same ideas.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40A19B-1514-46C8-8159-10BC5377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3A06E7-9023-4C9D-B923-DC064CF4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70589-7C0C-44BF-B46E-E106AC18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150AF5-D5AF-449D-99BA-5CF06B14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supports one clear story beat.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73BC7-1494-4C1F-9901-F4B2A8F1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B259CC-633E-408A-83E8-1DA85685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Audio, pacing, and visuals line up cleanly.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AEA75D-9CAE-45F0-9046-02854B1E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9A1315-BDA9-4D3F-ADC1-83188E57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faster because the plan is visible.</a:t>
            </a:r>
          </a:p>
        </p:txBody>
      </p:sp>
    </p:spTree>
    <p:extLst>
      <p:ext uri="{BB962C8B-B14F-4D97-AF65-F5344CB8AC3E}">
        <p14:creationId xmlns:p14="http://schemas.microsoft.com/office/powerpoint/2010/main" val="12532702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786971-76E6-48A6-8DBD-E9919268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3D58A-AE79-498A-B19D-DA0EA878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6DDCC5-56C0-486D-83F9-202EACA3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C6DD1-ABEE-4EB1-84DA-4AA15260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7E832-3E21-4482-A9A1-EA665A02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06B2F7-3C63-4EBC-896B-FF031C3B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3635C-99E8-49FA-9B59-CA15E3ED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40AD0-D74B-44DC-AED9-09EA814A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BDFDB5-4769-4481-BD5B-2FE89D9D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D50F7D-7CA2-40DF-9F51-BEEA684D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visual plan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360D92-2861-4E3A-B118-DC21EC0F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78F15D-4536-4769-AFD9-C365E540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930A5A-BAB8-4883-93B6-09C861FF4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0C834F-2B1A-4CE8-BE56-B39E2AFD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5C438-FF4F-40E0-B6C9-75122109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the message to stay focused across every shot.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EF8AE-8D43-48A0-A741-6F4F0B46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63E789-D06F-48B2-92A4-2E931F81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92D5C8-32C6-4FC6-84A5-51E355B0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F13645-1C3A-4B5D-B862-07AEE6E0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CLIENT STAKEHOLDERS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B0540D-2FD5-4AB1-B3B8-61543CB6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review the story and give feedback.</a:t>
            </a:r>
          </a:p>
        </p:txBody>
      </p:sp>
    </p:spTree>
    <p:extLst>
      <p:ext uri="{BB962C8B-B14F-4D97-AF65-F5344CB8AC3E}">
        <p14:creationId xmlns:p14="http://schemas.microsoft.com/office/powerpoint/2010/main" val="1635982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683E31-ED2B-4263-AAF5-735860D5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494FB2-C2FE-4F49-93AE-EC75FBA4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38287-E0FC-4FBA-A74E-85E7E328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BD10B5-8E38-40A3-9DC0-52E26318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44A10C-0B5E-4EAC-A9B9-83E019D2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5803CF-E298-4C7D-A28B-576FEE04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A7842-D759-43DE-9AC5-5B51E044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B1466-89E5-4678-966D-38FE3437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C35FF-2548-49B9-B081-08D93CB5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DF2643-E6BA-4353-9749-CBAD5846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7E8AF4-B26B-4C49-8F81-FF69B5D6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CC45B-0ED4-4999-B928-9D013FE0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AE62CC-7DDA-4D2F-9EB7-E89B0D66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6F3959-4B64-46AF-B893-8AC1887F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2C52C3-EECB-4EDD-B5F7-AE32FAB9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DDFAE-31C8-4C28-A18D-6775E3EC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88451D-3F5E-45E0-B03C-445D60AA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2B9329-007D-4422-8EE2-F3052214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6A1C99-7E92-406E-971B-B204A0DF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D3804A-AC8A-4575-85E0-39E1ECFD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059550-B2FA-4E04-9A23-DA2C906D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3862E1-29BC-416D-97A4-15E2F558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6C5C87-5C38-4E04-9BB2-04818DC41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voiceover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47C3EC-1C02-4BA0-9B9E-608AFF7C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E40983-D621-4F6A-B389-3F6B3DAA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9BF6DF-FB48-4B27-80D7-07683262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6743C8-4F2C-4656-AB95-7854F4B89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1DF88D-633C-483B-A4D6-20BC31E7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991844-1BE0-4AA4-A3FA-F63B7E80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transitions</a:t>
            </a:r>
          </a:p>
        </p:txBody>
      </p:sp>
    </p:spTree>
    <p:extLst>
      <p:ext uri="{BB962C8B-B14F-4D97-AF65-F5344CB8AC3E}">
        <p14:creationId xmlns:p14="http://schemas.microsoft.com/office/powerpoint/2010/main" val="19251918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D973E2-C345-48A1-9D54-FE881039F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2E246-875E-477E-AC0D-88524843E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49569-FFC7-49AC-A947-DE5BB738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391CC-1AF6-46B6-9256-6EDA1640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23A27-ADB0-4CC2-AF37-E4976160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storyboard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E62A5F-1F4A-4094-B4DE-B18C2F32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D0769-8B46-4D0D-A68E-C9F88E57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105F8-CC4E-4548-9B51-E8788F5D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film for a coastal retreat stay clear, calm, and persuasive?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FC73DF-3B88-49E7-BC72-21EAF3AEE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CBB46-39CF-4FBA-BC54-2591DF6D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B55987-8E18-4258-908C-E9F1EABFA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C59F8-EAF3-488F-B0D4-707B7FB0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485D91-D2A6-4BC7-813C-A4F0808C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FA79B-A85C-4BAD-BB97-9D85C282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4E33F-2CEB-46A1-BA62-1ECAF0C9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voiceover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40CE1A-0FA0-426C-B658-F205D8FD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EAF87F-BC5D-4E28-BE08-37BE5FE8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D3FA0D-CC43-4C9F-B8EC-04FC899E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17942707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9E51C9-D486-459F-A06B-DBF554BF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1ED4B-17AC-4CC6-98DB-71335D1C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34EC0A-EF18-4B5D-8043-DEFC15A6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B3274-AF0E-489E-BA87-5C656D08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DAB45-36BE-475C-B6AD-D2E45FCA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storyboard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CC303-A01D-4F62-B060-8C0D2ABB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4651F-DE82-4074-A89A-4F897E91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2D406D-D27E-4166-93F6-D258ADF5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214E4-9177-4793-8A62-6A16EE75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958F9-B0CF-47FE-A436-D6936ABC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CC6DD-1E9A-40D4-A8B1-639C2FEF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A6E86-A68F-4C01-9A25-23890296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9D0E3D-CD3A-4472-8743-F1AEB121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F78E66-EFE7-4230-9F7B-F82676B5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3A4794-1EC6-46CB-91F9-772E0FD8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EE4AC8-B99D-4441-B855-474D3722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48289-CC6E-472A-B5DD-1B66CA68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67A5C0-8832-47EF-9A61-E4D9ED48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0E4581-4647-463E-91F5-4CDBD64A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voiceover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9EE85B-19AA-41A5-8251-3BC8DB6F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2C6F7D-5252-4FB8-A039-E01959FB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09DB40-74D3-407E-B31B-F3249714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70A1B1-B9AD-4C7E-B26F-5ED2FB6D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11FCDD-6EFD-41CC-AD72-3BCE2B7C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E928D8-0A12-4CAF-B929-3F62980ED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03598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68A43-5FA2-4DDB-9D01-14ED3F4F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E177B-B1CC-4162-B9F4-8D6C1CCB1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8433E-5DDB-4F1F-A060-A8F5762D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film-ready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A7216-AD7C-4D36-9FAE-20C8462C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58B8A-17A9-4070-82B9-B260AB00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289B9B-E8BD-4469-B713-48252CF4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831C32-0716-465B-8A5C-751E1735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499369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2026-10-01T20:20:24.2810000Z</dcterms:created>
  <dcterms:modified xsi:type="dcterms:W3CDTF">2026-10-01T20:20:24.2810000Z</dcterms:modified>
</coreProperties>
</file>