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8d5c91dad5f44b2" /><Relationship Type="http://schemas.openxmlformats.org/officeDocument/2006/relationships/extended-properties" Target="/docProps/app.xml" Id="R3f04b0ab63a6420c" /><Relationship Type="http://schemas.openxmlformats.org/officeDocument/2006/relationships/officeDocument" Target="/ppt/presentation.xml" Id="R79543b9efda24ec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bacca2e2e04f3f"/>
  </p:sldMasterIdLst>
  <p:notesMasterIdLst>
    <p:notesMasterId xmlns:r="http://schemas.openxmlformats.org/officeDocument/2006/relationships" r:id="R857dd750b5ec4f47"/>
  </p:notesMasterIdLst>
  <p:sldIdLst>
    <p:sldId xmlns:r="http://schemas.openxmlformats.org/officeDocument/2006/relationships" id="256" r:id="R4c42b250b0504e5b"/>
    <p:sldId xmlns:r="http://schemas.openxmlformats.org/officeDocument/2006/relationships" id="257" r:id="R54e8023765d4468e"/>
    <p:sldId xmlns:r="http://schemas.openxmlformats.org/officeDocument/2006/relationships" id="258" r:id="Rf88d32e3fc2646d1"/>
    <p:sldId xmlns:r="http://schemas.openxmlformats.org/officeDocument/2006/relationships" id="259" r:id="Raedb74fb2e384784"/>
    <p:sldId xmlns:r="http://schemas.openxmlformats.org/officeDocument/2006/relationships" id="260" r:id="R17ee8234ae574373"/>
    <p:sldId xmlns:r="http://schemas.openxmlformats.org/officeDocument/2006/relationships" id="261" r:id="Re947a7f69e644d15"/>
    <p:sldId xmlns:r="http://schemas.openxmlformats.org/officeDocument/2006/relationships" id="262" r:id="R7a8d74e24134432d"/>
    <p:sldId xmlns:r="http://schemas.openxmlformats.org/officeDocument/2006/relationships" id="263" r:id="R4d54efaba75d44f8"/>
    <p:sldId xmlns:r="http://schemas.openxmlformats.org/officeDocument/2006/relationships" id="264" r:id="R375079e963dd41d4"/>
    <p:sldId xmlns:r="http://schemas.openxmlformats.org/officeDocument/2006/relationships" id="265" r:id="R74a5fce199914cc5"/>
    <p:sldId xmlns:r="http://schemas.openxmlformats.org/officeDocument/2006/relationships" id="266" r:id="Re4dc4ea012c7436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9a36e1167b947b7" /><Relationship Type="http://schemas.openxmlformats.org/officeDocument/2006/relationships/slideMaster" Target="/ppt/slideMasters/slideMaster1.xml" Id="R51bacca2e2e04f3f" /><Relationship Type="http://schemas.openxmlformats.org/officeDocument/2006/relationships/notesMaster" Target="/ppt/notesMasters/notesMaster1.xml" Id="R857dd750b5ec4f47" /><Relationship Type="http://schemas.openxmlformats.org/officeDocument/2006/relationships/presProps" Target="/ppt/presProps.xml" Id="R771359a886b349bf" /><Relationship Type="http://schemas.openxmlformats.org/officeDocument/2006/relationships/tableStyles" Target="/ppt/tableStyles.xml" Id="R0aa7f8574d32443d" /><Relationship Type="http://schemas.openxmlformats.org/officeDocument/2006/relationships/slide" Target="/ppt/slides/slide1.xml" Id="R4c42b250b0504e5b" /><Relationship Type="http://schemas.openxmlformats.org/officeDocument/2006/relationships/slide" Target="/ppt/slides/slide2.xml" Id="R54e8023765d4468e" /><Relationship Type="http://schemas.openxmlformats.org/officeDocument/2006/relationships/slide" Target="/ppt/slides/slide3.xml" Id="Rf88d32e3fc2646d1" /><Relationship Type="http://schemas.openxmlformats.org/officeDocument/2006/relationships/slide" Target="/ppt/slides/slide4.xml" Id="Raedb74fb2e384784" /><Relationship Type="http://schemas.openxmlformats.org/officeDocument/2006/relationships/slide" Target="/ppt/slides/slide5.xml" Id="R17ee8234ae574373" /><Relationship Type="http://schemas.openxmlformats.org/officeDocument/2006/relationships/slide" Target="/ppt/slides/slide6.xml" Id="Re947a7f69e644d15" /><Relationship Type="http://schemas.openxmlformats.org/officeDocument/2006/relationships/slide" Target="/ppt/slides/slide7.xml" Id="R7a8d74e24134432d" /><Relationship Type="http://schemas.openxmlformats.org/officeDocument/2006/relationships/slide" Target="/ppt/slides/slide8.xml" Id="R4d54efaba75d44f8" /><Relationship Type="http://schemas.openxmlformats.org/officeDocument/2006/relationships/slide" Target="/ppt/slides/slide9.xml" Id="R375079e963dd41d4" /><Relationship Type="http://schemas.openxmlformats.org/officeDocument/2006/relationships/slide" Target="/ppt/slides/slide10.xml" Id="R74a5fce199914cc5" /><Relationship Type="http://schemas.openxmlformats.org/officeDocument/2006/relationships/slide" Target="/ppt/slides/slide11.xml" Id="Re4dc4ea012c743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30a233c552446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2ba3e045b3e4016" /><Relationship Type="http://schemas.openxmlformats.org/officeDocument/2006/relationships/notesMaster" Target="/ppt/notesMasters/notesMaster1.xml" Id="R50e994134a3d4f7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8dc5d8e2514f25" /><Relationship Type="http://schemas.openxmlformats.org/officeDocument/2006/relationships/notesMaster" Target="/ppt/notesMasters/notesMaster1.xml" Id="Rf86737f39e014d8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bef0d7847a6407b" /><Relationship Type="http://schemas.openxmlformats.org/officeDocument/2006/relationships/notesMaster" Target="/ppt/notesMasters/notesMaster1.xml" Id="Rd487c9dc5b2445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ccd9740997b49ca" /><Relationship Type="http://schemas.openxmlformats.org/officeDocument/2006/relationships/notesMaster" Target="/ppt/notesMasters/notesMaster1.xml" Id="R5d543d7b61f94a9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bbdbfd4a65e43af" /><Relationship Type="http://schemas.openxmlformats.org/officeDocument/2006/relationships/notesMaster" Target="/ppt/notesMasters/notesMaster1.xml" Id="R1a8f767e9d79423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131e28aef9b4fa6" /><Relationship Type="http://schemas.openxmlformats.org/officeDocument/2006/relationships/notesMaster" Target="/ppt/notesMasters/notesMaster1.xml" Id="Reab00bf0dc1847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96effba84e24346" /><Relationship Type="http://schemas.openxmlformats.org/officeDocument/2006/relationships/notesMaster" Target="/ppt/notesMasters/notesMaster1.xml" Id="Rce27b144d8514d7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8d4b75cb7694db7" /><Relationship Type="http://schemas.openxmlformats.org/officeDocument/2006/relationships/notesMaster" Target="/ppt/notesMasters/notesMaster1.xml" Id="Rfaed26542cfb48e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7c5d812f5754810" /><Relationship Type="http://schemas.openxmlformats.org/officeDocument/2006/relationships/notesMaster" Target="/ppt/notesMasters/notesMaster1.xml" Id="R696ab7e0dbf44b0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52cda5e203c4bf4" /><Relationship Type="http://schemas.openxmlformats.org/officeDocument/2006/relationships/notesMaster" Target="/ppt/notesMasters/notesMaster1.xml" Id="R6b710eb2b0124e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4a2dfad974c4fea" /><Relationship Type="http://schemas.openxmlformats.org/officeDocument/2006/relationships/notesMaster" Target="/ppt/notesMasters/notesMaster1.xml" Id="Rbf3d757be47543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cea8b782214fb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0df5a5055c64d83" /><Relationship Type="http://schemas.openxmlformats.org/officeDocument/2006/relationships/slideLayout" Target="/ppt/slideLayouts/slideLayout1.xml" Id="R70d834becda149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0d834becda149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20e92ad8ac451d" /><Relationship Type="http://schemas.openxmlformats.org/officeDocument/2006/relationships/image" Target="/ppt/media/image.png" Id="R446fbeb6823c48ab" /><Relationship Type="http://schemas.openxmlformats.org/officeDocument/2006/relationships/notesSlide" Target="/ppt/notesSlides/notesSlide1.xml" Id="R0ac78a26743744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cae779f55f4a6e" /><Relationship Type="http://schemas.openxmlformats.org/officeDocument/2006/relationships/notesSlide" Target="/ppt/notesSlides/notesSlide2.xml" Id="R0d4fa21d75f2482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dda9cfc5494d85" /><Relationship Type="http://schemas.openxmlformats.org/officeDocument/2006/relationships/notesSlide" Target="/ppt/notesSlides/notesSlide3.xml" Id="Rf8e7911c7f2443b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967cd58d494ded" /><Relationship Type="http://schemas.openxmlformats.org/officeDocument/2006/relationships/notesSlide" Target="/ppt/notesSlides/notesSlide4.xml" Id="Rc0effeadf67d483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cff8b92ec243a6" /><Relationship Type="http://schemas.openxmlformats.org/officeDocument/2006/relationships/notesSlide" Target="/ppt/notesSlides/notesSlide5.xml" Id="R3af4784e777a441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acadacd1f74cbe" /><Relationship Type="http://schemas.openxmlformats.org/officeDocument/2006/relationships/notesSlide" Target="/ppt/notesSlides/notesSlide6.xml" Id="Rc79738c0d5c8427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3d8a30c8134c54" /><Relationship Type="http://schemas.openxmlformats.org/officeDocument/2006/relationships/notesSlide" Target="/ppt/notesSlides/notesSlide7.xml" Id="Rc7201f2882ab404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269adee6be48c4" /><Relationship Type="http://schemas.openxmlformats.org/officeDocument/2006/relationships/notesSlide" Target="/ppt/notesSlides/notesSlide8.xml" Id="Rc517103ce237480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f43c4cd9904e25" /><Relationship Type="http://schemas.openxmlformats.org/officeDocument/2006/relationships/notesSlide" Target="/ppt/notesSlides/notesSlide9.xml" Id="Racb96031324b48e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b16531bf164889" /><Relationship Type="http://schemas.openxmlformats.org/officeDocument/2006/relationships/notesSlide" Target="/ppt/notesSlides/notesSlide10.xml" Id="R538fddd96db643b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cf12c3bd724f6d" /><Relationship Type="http://schemas.openxmlformats.org/officeDocument/2006/relationships/notesSlide" Target="/ppt/notesSlides/notesSlide11.xml" Id="R73b46cd7a500437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A4052B-2E60-47E4-AA87-FA3F463A6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738528-9CBF-40DC-B411-8C2AF998F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D518DF-6224-4750-B726-710CF867F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Video Storyboard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6D8ADB-2920-4511-AD40-974B7881F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maps a 30-second launch film for its new app using AI-generated scenes.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F80D42-F4EF-499B-8880-4D3434AB8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B38049-1071-495B-9B17-5DC00309D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86C17C-4E38-41C6-B008-FC75563B3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66EE0C-5FCC-47BF-AEAE-1FD027CEE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6fbeb6823c48a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500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962EC0-700A-4355-87F0-AB00FB7F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C43775-8DD7-455A-95DB-0013ECCD9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00BBE0-BC53-41EF-A549-BA368564F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AFBA2D-B018-4159-AA60-882F189B2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7613DF-7068-4CA2-8C1C-06D44C450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661398-0ABC-497D-804B-1441CD08A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453873-073F-4BDE-A020-C00E7DB0C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0E4D3F-1400-42AF-A3A8-9B3406D26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EC9665-9BAE-4965-A537-E2A8A8AA0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395122-6395-45A0-8F35-FA4A2834C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4C78C8-F01B-48A5-A855-E497E72A2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A60231-A2CB-4596-8223-8663CA36D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CDF2EF-A518-47D3-8927-7E5EC2F3A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79B584-6318-4E73-B855-4B460F999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9093F4-4E3F-417F-82F2-F22ACAA1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3825FA-99B9-4B98-B2A4-221F2453D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Tone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620896-F864-4A54-9C3B-7BB64516A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visual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3CBE9B-D6C6-4481-98D0-56F97828E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2750FA-72AC-4C0D-8A29-AB4DF7595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1EC0C8-F790-4723-984F-97FD91D36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E77C63-DBEE-4427-88E2-35B4F2738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</p:spTree>
    <p:extLst>
      <p:ext uri="{BB962C8B-B14F-4D97-AF65-F5344CB8AC3E}">
        <p14:creationId xmlns:p14="http://schemas.microsoft.com/office/powerpoint/2010/main" val="16030731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6BCC1A-6AFD-42D8-9EE3-B8E63A004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2BCF79-9653-4433-A116-841C4C4FA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4CB50A-7EB3-4F94-9890-B805418B7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6853D8-389A-427D-835D-AA9066AC5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4F5F5F-CBB7-48F3-A507-ED3FFA3D2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a launch video with AI scene-by-scene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62C847-C1EA-456E-8216-189E05538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A2EBE8-B5F0-4535-A7B9-E159AE4F2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196573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84E02E-ECFA-4C29-801A-429A13494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74E39E-E206-49D1-9E69-8B709AB5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AA5025-EAE7-4436-B46D-C8916E281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85036-FE0B-4850-ABCD-81D0A247F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81DDF8-9446-4779-A86A-9D92B84C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636819-1383-4058-AFC2-EA1D543A8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06CCB4-E249-427D-A45D-E205F06F0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862AA6-7525-4217-9BFA-034A5AAEC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AAA893-D914-47EC-A459-50140CCBF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793C2F-355F-4354-A550-31F3AF8E0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A8EAD9-2580-47CE-8D3E-1533A9808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CE12CA-56C3-4090-8C64-09A52DA64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17864E-1882-438C-AAC2-F7F8C51A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83C454-00AE-4FEE-B850-C2C316B68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1C72AA-4A4B-4264-8D62-0F10054F2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0C4026-76D8-4BB6-A0EC-18A64E0C7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746851-E824-409A-B8C0-B63EB1232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6257C9-E4AD-4816-8E0D-A7380829F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B042EF-4402-4EA0-B7F2-6DACD4BA3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visual style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0A5B6B-E80E-4AC3-AA86-D9701BADA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463027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EDC203-9F80-4E6C-A35B-CB75D573B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12265E-2C45-45AC-A854-ABF4AB723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F4720B-F6C2-40FD-BC57-E0D0DBA07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C70C81-B7B1-4402-B08B-DAB471720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FBC475-5978-4C09-A6B4-21C089C5D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645BF2-3A15-4408-A0B4-B2F927A55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59FB2C-FFB3-49E9-AC85-55798EA08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273BDE-CEE1-421F-9DB7-5ED62B170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C667E7-F79B-479D-8DE1-9AF3528CA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7050D0-DD10-455B-A9EF-A65C6E43C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694275-29FA-478B-8A58-9A7EDA650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8CDD21-44F7-4228-BC3A-A9D59DB7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FED82E-FBD2-4419-9E4F-9FF5E02D0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94E21D-796A-4558-87C7-643292654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3BD169-D50F-4FD6-81E2-C752E7691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352E2A-932D-440A-9B7C-E676E8CE1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828167-ED30-4958-892D-E0B51315F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visual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7F3D4F-53DD-4823-A958-895A378BF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132533-4A10-41B2-BF1C-2DA4D830D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1036D7-09C1-4FA5-9F3B-693FFD8F5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485435-EA16-4E71-A075-B7E204CE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0E6FD7-D5FA-4E39-B082-31D9FE547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28BDAA-C320-4527-A10E-614FDAEFA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6DE79E-BA54-4A77-934B-AC2E55C42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BF5E30-5071-402D-9029-6007BFCD2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Polish the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2A126F-5244-4025-9F47-FA5549196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438965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E4A07B-A57E-4A7A-B0CF-18416F8E5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E33618-4E25-4297-83D0-2835AB69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710704-C85C-4CE5-BD9A-EC47E5E7A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D250AA-B8A9-4161-B772-C05D123ED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ADBFF1-5A0A-4CBB-8DFD-2A5D7065A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880BB3-8698-4406-8F3B-2DD7ED6D5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32C661-CB06-4CDD-8C93-AEE05F3B3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E756B6-15FA-4340-A5CB-3D9252195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24406F-0ECD-4C99-BF82-B6704C78E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0FE7F0-A37A-456D-8551-03B635A8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AF4841-E1CE-4036-BE84-E5CEDF18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message changes from slide to slide.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7C7A64-5CCE-4ECF-9829-58FF08A46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55CEE1-C6A3-4A1A-9367-B38893334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 one can picture the final video flow.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78D2EB-DE17-41EC-BD5E-58EA13B27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059B3C-028E-4ACF-82CD-F5E76DE32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524793-EC8D-44E8-BE7A-EFF15492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99B7A0-D6BB-436C-8BF4-665FE46F4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5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story is mapped from opening to ending.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DE51C6-C693-4454-AF9E-B5ED695BB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D744AE-6DA5-4079-A809-635BF4D49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visual cue.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EAE5CB-0626-4EE6-B196-F382DBDBB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D4742D-5D6A-4AFD-9D21-B8949F404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5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one shared version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930890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5B9DE0-73CE-4312-AF6E-421E59FFC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04C19-06FF-4FD3-85CE-5BAD7899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55D4A1-360C-4E2D-83C6-AD7756BD3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887A4F-FAEE-401A-B7BF-C65E686ED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C7FD8A-41B8-4EF6-BEAF-29A4DAC82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4AF8F8-7190-4B2D-BB39-BF92F9E17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55FBDD-97E9-4C0F-844A-A58F1FBCC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920EDD-DF7F-4319-BBEB-5308FDF7A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8F1C2A-3039-4022-8E99-3B329B917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8C695F-04EB-4528-A9B3-B3AF64ECF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way to align the video with the app's launch message.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F10765-422E-4AA3-AF3F-99FEEA29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FC22C3-6699-462F-82FE-F9CD97B6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21A53C-B31A-4BF9-851C-79AB756E3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B2C399-DFE7-4034-ABEA-13D67E61C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34846A-012D-4CAE-9751-5C27954B3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storyboard to test pacing, shots, and visual direction.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9F8F96-C013-4441-8332-41C01A435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9A2011-C224-4328-9BFD-1A5E9C530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AE1C2B-C17B-4951-BD34-533E12F70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5485E1-C373-41C8-8F30-AF5B9B133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89A3B6-78E4-4229-A408-FA20D0B84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overview of the film before production begins.</a:t>
            </a:r>
          </a:p>
        </p:txBody>
      </p:sp>
    </p:spTree>
    <p:extLst>
      <p:ext uri="{BB962C8B-B14F-4D97-AF65-F5344CB8AC3E}">
        <p14:creationId xmlns:p14="http://schemas.microsoft.com/office/powerpoint/2010/main" val="21211629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9DDC78D-B4C1-453F-8F44-6603DF410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7136B1-AA37-4E7C-A4F7-E45625C75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0E3F2B-FBCF-4924-8AFE-A9967D26D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016FBE-A4A1-4B6C-AE6C-1E311ABD0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D315B4-8428-4625-AD71-64B3232BC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6D8755-ACF9-44C4-B4FC-877837A62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4C1D94-124D-473E-81B9-EB76931F5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BBC58C-5A10-4A7C-8691-43A6A008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92F5C5-8D4B-483A-962D-F93836EC3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099C3E-11BD-428E-AFE6-FFC25D2ED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8705B9-04E7-4F53-AB23-13EDB5260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47A056-BB7B-4BF0-B18C-32F665CA0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D945D8-C822-4E1E-84A3-402439E90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B6860F-1293-445F-8D2D-F1A1BB565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001AB8-2A2D-4B77-A397-8CF11DCD1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0B350A-90CB-45CF-A1EE-3EB4C7017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E10A67-8568-4EFA-901A-99A26DABB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84238A-64BC-412C-9393-EDBE16D17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B32F81-9217-4215-AAEE-A5EDFC400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763E23-8FC8-493F-A29A-94B0B1637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0A691B-BC58-4088-A55B-7BC35F4C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4FFD22-34AA-4466-B871-6039DD19D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87A9AA-53B8-4D75-BECB-75773F6DD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visual style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B7B7FA-86F5-4721-95FA-FD4F488F5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496B2D-6106-4134-9BD5-4B177C9D5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AFE1A8-607D-41DE-A180-BB0EA7203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E907392-329F-4FF7-8651-4ED6871AE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7B505BA-0DA2-47B8-9322-F1824BD48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9A684B9-3BC3-462E-B224-14404BE7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</p:spTree>
    <p:extLst>
      <p:ext uri="{BB962C8B-B14F-4D97-AF65-F5344CB8AC3E}">
        <p14:creationId xmlns:p14="http://schemas.microsoft.com/office/powerpoint/2010/main" val="908208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82E02E-0A87-4D41-9D36-9F93B4FB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FB946E-85E1-4F3E-83A2-C2C266E0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11D54D-56F5-4099-BF6C-15B61DA52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9F9DAD-3C68-428E-9740-1F6C1E3A8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7A90AA-06E2-48C9-9801-C7455B0C1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99F6DB-D9F6-429C-AE42-908EEE1D6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F5C5F8-AFC4-42CD-8D73-DEB2A1757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C48A3B-12E4-4B1E-A5E8-40E968514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4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rough app launch idea into a clear video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63E701-F0F1-4916-8EE9-4D36E9289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4C9CAC-B8BA-4A4E-8D9D-193839753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ABB609-02FE-449D-BC30-27091AB38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2781E1-1C48-4F7C-B173-32D2921C1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5093D9-D5AA-4303-9787-84E6519F4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E862E4-5B0E-4A26-9E90-639EB848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40054E-0218-42C1-AE5B-3E93A229E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visual style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9447B6-D5A7-4269-AE2D-A6B96EB34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CDE2AF-C6C0-4B17-B245-A6F7C605D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8C2098-2258-45BF-A4F6-DE85E86D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the cut</a:t>
            </a:r>
          </a:p>
        </p:txBody>
      </p:sp>
    </p:spTree>
    <p:extLst>
      <p:ext uri="{BB962C8B-B14F-4D97-AF65-F5344CB8AC3E}">
        <p14:creationId xmlns:p14="http://schemas.microsoft.com/office/powerpoint/2010/main" val="6950941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FDF907-E399-41A4-8F19-F8093BDAF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0E8DA0-A1B2-44DD-9EB7-3C93EF228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E23897-7AAF-4029-AB4A-75F7E3CB9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178D33-66D6-4E91-9B0C-1DB91239D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EBF7EC-E405-42CA-B43A-C16D965AA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00B00C-B43D-434C-B999-35273458D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A6E674-2D1B-4AF9-BD2D-5D9D2CBE2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10D350-3882-474A-A140-7830FC875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BF3EFC-26B6-4BCB-A49D-2A8F6829E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F7F354-A14C-4CBB-8409-7C9BF7647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AD577D-E8FA-4A09-9AD4-2BFE0AEA5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FAC121-539D-416F-89E2-C5EF35D2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162E34-D043-4BDA-9626-348C34F2E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DD7836-6828-4F75-8262-6EF5727A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F9B3F6-41CE-4D4E-A210-22C540197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B2A504-6909-4679-9CDA-965FB94D3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9750EE-4D40-40F2-838F-FF127F042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11A232-45D6-432B-BFAF-ECEFF84A9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9044C9-056B-43E6-8F2E-F10CAF78E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visual style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60DDC4-28E5-4BA9-AACC-35D77DA0B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ADCEF4-E445-443E-BD4B-0763D9FBE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E6D113-C9E2-43DC-B56C-C9D418911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C22B8B-A86C-4B35-9FFE-8C0A0683F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81D0B2-3FD0-4366-A37B-B8E6BE1B4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Polish the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9AD1C5-3B51-4A35-B69A-FF2DCC751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146493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277A4E-BA95-4F58-984A-D3DF0B585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A0234E-84F3-4BEA-9BB4-EF5D56F3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90CDE7-EA28-4A21-8183-8C0F6FC51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idea to scene plan, fast.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A5DF3E-DFBD-4A6A-A742-82E6A8DB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8001F3-B36A-4469-8D68-CD76C314F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EF9E63-CDC2-4233-A83D-9BB9E6BB2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F872FF-19AF-4050-84D2-46DAD3C5F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212370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2026-09-30T14:56:47.1650000Z</dcterms:created>
  <dcterms:modified xsi:type="dcterms:W3CDTF">2026-09-30T14:56:47.1650000Z</dcterms:modified>
</coreProperties>
</file>