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425d2d4ff7949d5" /><Relationship Type="http://schemas.openxmlformats.org/officeDocument/2006/relationships/extended-properties" Target="/docProps/app.xml" Id="R7d41c247f49e49b1" /><Relationship Type="http://schemas.openxmlformats.org/officeDocument/2006/relationships/officeDocument" Target="/ppt/presentation.xml" Id="R311c1ec2ce1d481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ffdb4598a4b4693"/>
  </p:sldMasterIdLst>
  <p:notesMasterIdLst>
    <p:notesMasterId xmlns:r="http://schemas.openxmlformats.org/officeDocument/2006/relationships" r:id="R111893f30e52443a"/>
  </p:notesMasterIdLst>
  <p:sldIdLst>
    <p:sldId xmlns:r="http://schemas.openxmlformats.org/officeDocument/2006/relationships" id="256" r:id="Rd142cce824ec49a0"/>
    <p:sldId xmlns:r="http://schemas.openxmlformats.org/officeDocument/2006/relationships" id="257" r:id="R780f628045c8438c"/>
    <p:sldId xmlns:r="http://schemas.openxmlformats.org/officeDocument/2006/relationships" id="258" r:id="R804f24dd8e0e4867"/>
    <p:sldId xmlns:r="http://schemas.openxmlformats.org/officeDocument/2006/relationships" id="259" r:id="R27c871d88a7f4b85"/>
    <p:sldId xmlns:r="http://schemas.openxmlformats.org/officeDocument/2006/relationships" id="260" r:id="R266e92701a5f4373"/>
    <p:sldId xmlns:r="http://schemas.openxmlformats.org/officeDocument/2006/relationships" id="261" r:id="R4b4833c5c7224903"/>
    <p:sldId xmlns:r="http://schemas.openxmlformats.org/officeDocument/2006/relationships" id="262" r:id="R01a96aaab18e4f1c"/>
    <p:sldId xmlns:r="http://schemas.openxmlformats.org/officeDocument/2006/relationships" id="263" r:id="Re8dae952b6a249bc"/>
    <p:sldId xmlns:r="http://schemas.openxmlformats.org/officeDocument/2006/relationships" id="264" r:id="Rbaf99cd03b4643c9"/>
    <p:sldId xmlns:r="http://schemas.openxmlformats.org/officeDocument/2006/relationships" id="265" r:id="R3f6604bdf8ce4120"/>
    <p:sldId xmlns:r="http://schemas.openxmlformats.org/officeDocument/2006/relationships" id="266" r:id="Rbc924ef43d8b4a9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0942545119f463b" /><Relationship Type="http://schemas.openxmlformats.org/officeDocument/2006/relationships/slideMaster" Target="/ppt/slideMasters/slideMaster1.xml" Id="Rbffdb4598a4b4693" /><Relationship Type="http://schemas.openxmlformats.org/officeDocument/2006/relationships/notesMaster" Target="/ppt/notesMasters/notesMaster1.xml" Id="R111893f30e52443a" /><Relationship Type="http://schemas.openxmlformats.org/officeDocument/2006/relationships/presProps" Target="/ppt/presProps.xml" Id="R248ec6aeb79046a2" /><Relationship Type="http://schemas.openxmlformats.org/officeDocument/2006/relationships/tableStyles" Target="/ppt/tableStyles.xml" Id="Raea57eb6a23640a9" /><Relationship Type="http://schemas.openxmlformats.org/officeDocument/2006/relationships/slide" Target="/ppt/slides/slide1.xml" Id="Rd142cce824ec49a0" /><Relationship Type="http://schemas.openxmlformats.org/officeDocument/2006/relationships/slide" Target="/ppt/slides/slide2.xml" Id="R780f628045c8438c" /><Relationship Type="http://schemas.openxmlformats.org/officeDocument/2006/relationships/slide" Target="/ppt/slides/slide3.xml" Id="R804f24dd8e0e4867" /><Relationship Type="http://schemas.openxmlformats.org/officeDocument/2006/relationships/slide" Target="/ppt/slides/slide4.xml" Id="R27c871d88a7f4b85" /><Relationship Type="http://schemas.openxmlformats.org/officeDocument/2006/relationships/slide" Target="/ppt/slides/slide5.xml" Id="R266e92701a5f4373" /><Relationship Type="http://schemas.openxmlformats.org/officeDocument/2006/relationships/slide" Target="/ppt/slides/slide6.xml" Id="R4b4833c5c7224903" /><Relationship Type="http://schemas.openxmlformats.org/officeDocument/2006/relationships/slide" Target="/ppt/slides/slide7.xml" Id="R01a96aaab18e4f1c" /><Relationship Type="http://schemas.openxmlformats.org/officeDocument/2006/relationships/slide" Target="/ppt/slides/slide8.xml" Id="Re8dae952b6a249bc" /><Relationship Type="http://schemas.openxmlformats.org/officeDocument/2006/relationships/slide" Target="/ppt/slides/slide9.xml" Id="Rbaf99cd03b4643c9" /><Relationship Type="http://schemas.openxmlformats.org/officeDocument/2006/relationships/slide" Target="/ppt/slides/slide10.xml" Id="R3f6604bdf8ce4120" /><Relationship Type="http://schemas.openxmlformats.org/officeDocument/2006/relationships/slide" Target="/ppt/slides/slide11.xml" Id="Rbc924ef43d8b4a9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8d9e610a4e044a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5723636e1714b64" /><Relationship Type="http://schemas.openxmlformats.org/officeDocument/2006/relationships/notesMaster" Target="/ppt/notesMasters/notesMaster1.xml" Id="R326b4201aa8946f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5a4b1582e874d88" /><Relationship Type="http://schemas.openxmlformats.org/officeDocument/2006/relationships/notesMaster" Target="/ppt/notesMasters/notesMaster1.xml" Id="R8c97260b254e412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5e1d0fb1ac141d8" /><Relationship Type="http://schemas.openxmlformats.org/officeDocument/2006/relationships/notesMaster" Target="/ppt/notesMasters/notesMaster1.xml" Id="R1942a6c8953c414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9466e5afa1a4079" /><Relationship Type="http://schemas.openxmlformats.org/officeDocument/2006/relationships/notesMaster" Target="/ppt/notesMasters/notesMaster1.xml" Id="Rffb813ed51224e2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645794951184e75" /><Relationship Type="http://schemas.openxmlformats.org/officeDocument/2006/relationships/notesMaster" Target="/ppt/notesMasters/notesMaster1.xml" Id="R9fbaa808ad974ed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722d5afee2749af" /><Relationship Type="http://schemas.openxmlformats.org/officeDocument/2006/relationships/notesMaster" Target="/ppt/notesMasters/notesMaster1.xml" Id="Rb61a3495c7ca41d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95cda2291d4480b" /><Relationship Type="http://schemas.openxmlformats.org/officeDocument/2006/relationships/notesMaster" Target="/ppt/notesMasters/notesMaster1.xml" Id="Raddc733cfd064d0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4462cbfd0694224" /><Relationship Type="http://schemas.openxmlformats.org/officeDocument/2006/relationships/notesMaster" Target="/ppt/notesMasters/notesMaster1.xml" Id="R23af84726a1a4d6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dec6333f8f74433" /><Relationship Type="http://schemas.openxmlformats.org/officeDocument/2006/relationships/notesMaster" Target="/ppt/notesMasters/notesMaster1.xml" Id="Rcd7f64e7a6524b4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ae2427e21de43bd" /><Relationship Type="http://schemas.openxmlformats.org/officeDocument/2006/relationships/notesMaster" Target="/ppt/notesMasters/notesMaster1.xml" Id="Rdb2410f6f861444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8362c28e9514cf7" /><Relationship Type="http://schemas.openxmlformats.org/officeDocument/2006/relationships/notesMaster" Target="/ppt/notesMasters/notesMaster1.xml" Id="R59cc0169655a4a6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013a0bc66c41a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9295878ef224cb4" /><Relationship Type="http://schemas.openxmlformats.org/officeDocument/2006/relationships/slideLayout" Target="/ppt/slideLayouts/slideLayout1.xml" Id="R3780ba2dc2674ad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780ba2dc2674ad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234f693af94dcd" /><Relationship Type="http://schemas.openxmlformats.org/officeDocument/2006/relationships/image" Target="/ppt/media/image.png" Id="R27ec623d0cdc4d4e" /><Relationship Type="http://schemas.openxmlformats.org/officeDocument/2006/relationships/notesSlide" Target="/ppt/notesSlides/notesSlide1.xml" Id="R846371d44bca429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8132521a434204" /><Relationship Type="http://schemas.openxmlformats.org/officeDocument/2006/relationships/notesSlide" Target="/ppt/notesSlides/notesSlide2.xml" Id="Rba9b3c31102d471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edd23038f14c34" /><Relationship Type="http://schemas.openxmlformats.org/officeDocument/2006/relationships/notesSlide" Target="/ppt/notesSlides/notesSlide3.xml" Id="Ra767775a66af4e8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dc665042444c68" /><Relationship Type="http://schemas.openxmlformats.org/officeDocument/2006/relationships/notesSlide" Target="/ppt/notesSlides/notesSlide4.xml" Id="R8031cab1e7d740a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ece7b24c0b45cd" /><Relationship Type="http://schemas.openxmlformats.org/officeDocument/2006/relationships/notesSlide" Target="/ppt/notesSlides/notesSlide5.xml" Id="R6b06e5c81834486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cc274561d54574" /><Relationship Type="http://schemas.openxmlformats.org/officeDocument/2006/relationships/notesSlide" Target="/ppt/notesSlides/notesSlide6.xml" Id="R3daec359d1aa4b9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a9f22209ba4dde" /><Relationship Type="http://schemas.openxmlformats.org/officeDocument/2006/relationships/notesSlide" Target="/ppt/notesSlides/notesSlide7.xml" Id="Rc8bc502d0e3643c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80fe5009364587" /><Relationship Type="http://schemas.openxmlformats.org/officeDocument/2006/relationships/notesSlide" Target="/ppt/notesSlides/notesSlide8.xml" Id="Rd5ac343f62a74b5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c3b56124794d22" /><Relationship Type="http://schemas.openxmlformats.org/officeDocument/2006/relationships/notesSlide" Target="/ppt/notesSlides/notesSlide9.xml" Id="Ree25b0827c8149d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8f9d26871d490a" /><Relationship Type="http://schemas.openxmlformats.org/officeDocument/2006/relationships/notesSlide" Target="/ppt/notesSlides/notesSlide10.xml" Id="R5c8d0e1a9edc444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e22c0a2a7641c1" /><Relationship Type="http://schemas.openxmlformats.org/officeDocument/2006/relationships/notesSlide" Target="/ppt/notesSlides/notesSlide11.xml" Id="R7c16aea82d1f47c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B65DA4-566E-4686-9C70-C070659B6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8326EB-5A0D-4657-B94C-E2C1E70F6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BBC880-188B-457C-B19A-6BD601621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Airtable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81AB2A-C33F-4DCA-9557-E120F5789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skincare brand maps weekly launches, reviews, and approvals in one shared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D81FFF-5100-430F-B2BC-F2C38DFD3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1E8B75-43D4-4B78-80A1-24F628C66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2B8008-F98E-484C-BDD6-A8AA073B9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71C2DD-36E6-4290-9C18-D0C9218A9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ec623d0cdc4d4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8641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2D72FC-3B07-4C91-A1DA-678509CDD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5F9A68-46A4-4551-89D1-D02738B19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EC98F6-A29D-4F07-8CBC-FAEA24172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A072B7-E097-4C5C-9D53-81D9BED84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326A38-722A-46D1-A0B7-1F085B528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airtable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8957A6-F339-4458-9C7D-E820E5FD3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391E51-9C19-458A-8987-ADB582040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AF3A72-E6E9-431B-B9EC-FE4A290B4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Campaign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5E9FD5-707D-47FA-95F3-E6A8838DB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3E848F-4473-49C3-94C7-121D2A4A4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E65109-10E7-409C-AB7D-F62C385AE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A0B1BC-35CE-424E-ADAE-EA4FC1C18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Queue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A50A6E-7DBF-457D-BF30-B7C32E428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5A12EE-82F1-436C-92EC-971BB108A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D2311F-70B6-4CA0-9965-E16EE5130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E25B4D-C87C-48C8-818C-693FA376A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Cycle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41B2FB-DEA4-45B6-8C9C-05E00B330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233BB9-422E-424B-A0F6-A546488D9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E34E4B-2723-49DC-8108-10CF4C6BC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2982EA-1B09-4D67-B661-E2D8D8367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Weekly Wrap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E0FD05-3B88-46EA-9AD8-3F592F6F5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Track asset status</a:t>
            </a:r>
          </a:p>
        </p:txBody>
      </p:sp>
    </p:spTree>
    <p:extLst>
      <p:ext uri="{BB962C8B-B14F-4D97-AF65-F5344CB8AC3E}">
        <p14:creationId xmlns:p14="http://schemas.microsoft.com/office/powerpoint/2010/main" val="20382423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FB1ECC-945F-48BE-9848-0226DD171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A39E17-4698-4E25-A044-42DB71BE4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161438-4D94-432D-A28C-0D12A4EEC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17EEFA-2D60-450F-87E3-78304792F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582CC1-BEE1-4BE7-AEB5-C9765CB0C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calendar for every content stage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62EF4E-16F3-42B6-9BA9-0AB29CEA1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3BEB89-52B6-4DED-A45A-094E2F3EE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749482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A0F410-2A09-4222-B759-757948D2F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6B207D-5D09-4CCF-A035-9929A3C51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242B95-7540-492F-BFC3-7B674CDF3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A93EDF-C0DC-425A-A027-9FD15349A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9BD025-AD64-4432-9602-8BBE00AFC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airtable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483B40-53FF-43A7-933C-C50780BA9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BEECF3-B411-407A-9A49-0AB30D910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91A2DE-5D06-4EED-A8AB-48442C770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0F221E-4829-4CFB-AF93-7E2204198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airtable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A4DFA6-69A4-4EE4-B7B1-0006F69AA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EA522F-EEE6-4FD4-B32B-2ED4E6682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F7F6FE-3A21-4ECB-88D1-DFF9989AF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8CE632-B641-42AA-B0B6-B43749F9C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C205DD-9990-43DE-B872-8000E8AF2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calendar for every content stage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4CEC21-248C-4CD8-B0D2-AACA9F62F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6E0E7B-FA69-4544-B806-254FD26B8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692074-0202-4740-94F8-D2F76916A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FFD9D0-B439-4B7B-8928-F49805F7C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79B99C-C325-4AE4-94AB-35B2D816C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Marketing: Publish and log results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0CD6C7-1564-4135-B45B-6D97C9CC1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17971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9E9EF4C-C0C9-4A4F-8BD5-B7B751DA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2C022C-5A34-485C-AC33-436EAC9CF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66C2DE-17A9-4DEE-901C-6F400AAB7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744D98-CF7E-4225-8ADA-E2258F713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8CE843-38C9-41C8-8149-41E2739D8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6E7556-3238-4996-9AC6-AE16D2C1E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2C29C3-845E-44E1-B3BB-4284B385B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8110A7-B403-42E3-BAF3-E9E1873EF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ED7993-586A-423E-9FEE-FA64A6E50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CCE7F6-2FB1-4B67-9300-20DC39B1E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7131B1-0B3E-4EF2-BF73-4D0EF78EF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BC15E3-A830-46D3-A786-483007CC5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669B24-ED99-4462-8889-DE82FD995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C7750F-9382-464F-96BC-873250A58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73ED22-D08F-4F9C-BED1-31D17A301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04133E-78AF-4121-B6A9-B3ACFA4C7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EEF637-E108-480A-85C1-C8F546B14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0A8F8A-ECB3-4282-8816-510467710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0A3341-425A-4BC6-8EF9-2E1A645DD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3C8C44-BCB9-4E65-BB9D-4D2FDE2AC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927A73-BD1A-49EC-BBC1-6778C9F9C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Track asset status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667F7B-396C-4DD1-86AE-D15475BAE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19DED9-370D-4E1B-A01F-5439E67C0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4CF9AF7-E6DC-42F5-8708-69E8460BE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E67570-F2C4-4C83-B974-42EAB9CD2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Publish and log results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861E055-B4E7-42C9-AFB5-7F0861211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790840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5F2943-DA9C-491D-BA2B-DE344F80C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320FAD-0BBB-4909-8E28-C0909DC67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F6AC40-84DB-413D-BB80-E147A2E6F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CBE50F-90B7-40D5-A58D-964BD5EBE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626CA8-82D8-407E-9534-B0D6568C7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airtable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CAF4BF-31D5-4ACC-8EE8-D57015F07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967F4B-7C47-4D94-948C-68A116B75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2ED2A8-8EA8-468C-A7F5-1332FA824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25902B-640E-404F-9F6C-0C6DBC71E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Ideas live in scattered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7AA68B-8781-4334-97FF-1E1A47B9E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397F4E-CFAF-4E8A-92A5-E5156179C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Deadlines slip when approvals are unclear.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43CABC-2A5D-4E7B-BBD2-0F24099C0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95B8DE-F58E-4D87-9D11-DE28DE45C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No one knows which assets are ready.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3A9168-A9AD-4E08-B7F8-867850C5F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B098D0-A7F4-4C37-BF38-7A98632AA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A1C29D-9F4E-4B1E-9CDF-0F7BC1F8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3DD39D-5543-4953-BF1A-D362E3380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 post has an owner and due date.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A1F426-9E09-433D-8CFF-8FEB45B5D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81ECFB-466F-4335-8E80-04DFAD7DF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 stages are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CC7029-A987-40DD-8A70-213CAF942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699404-3905-42F7-B290-2C77E998D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sees what is ready at a glance.</a:t>
            </a:r>
          </a:p>
        </p:txBody>
      </p:sp>
    </p:spTree>
    <p:extLst>
      <p:ext uri="{BB962C8B-B14F-4D97-AF65-F5344CB8AC3E}">
        <p14:creationId xmlns:p14="http://schemas.microsoft.com/office/powerpoint/2010/main" val="17003824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E69126-3F7D-4531-BF78-269F24145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0B9EFB-AE17-465E-92FB-923437FB0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2CB5D6-9499-4F52-A8AD-21F7AB7AA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9C4491-F867-48A1-9426-FB0CC0179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8A591F-EDF9-4161-84FF-F53EB39E9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B67AD6-1E9D-4683-AB74-1FF225D44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63322E-C1BD-4F8A-B3EF-7D6F929B0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A221E7-30EC-4E43-95A3-40B23AB76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D25166-2E88-4862-897B-09D15F42E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465159-0DED-40E9-BF87-D16B6BD41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view of what is due, approved, and ready to publish.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4105C7-592A-4DF0-9D24-9627E710D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8BA0E0-9336-4568-83BE-21FD8A767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547D0D-8F93-4C58-B08E-38A36040B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49C83D-942A-44E4-BB48-3547EA35E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ACFB8C-03C6-4CB2-BE7A-089DA5070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coordinate writers, designers, and deadlines without confusion.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07FB0E-C1A1-49CA-8CAD-2EBA1553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D09154-9018-47D0-B0AB-76C79BAF8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F0DF1B-699D-400D-97C3-A0635B841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EE8764-DC97-4BBE-BC9F-E94668EFC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COORDINATOR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4661B5-C223-47DB-A201-7E8A5D41A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track captions, visuals, and posting order.</a:t>
            </a:r>
          </a:p>
        </p:txBody>
      </p:sp>
    </p:spTree>
    <p:extLst>
      <p:ext uri="{BB962C8B-B14F-4D97-AF65-F5344CB8AC3E}">
        <p14:creationId xmlns:p14="http://schemas.microsoft.com/office/powerpoint/2010/main" val="6478111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A54034C-3ACE-4338-A207-AB6A15AB0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48773D-E159-4BB5-B22F-EE5BDF02A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1845DD-C240-4C54-90C0-91F4AA963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8A153F-B1E3-42F4-89D2-1C6E8C641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128029-AB8B-4F30-A39E-6293B8D3F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14FB29-6330-4DFD-88B5-5D630292C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3ADE87-AA64-48EB-BFE6-9E94F3D22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1F68B5-60C0-4A76-B28B-B9DAF0E5D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C15456-F546-4814-B9EF-EB3F099F3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A56B64-665F-4AAA-9455-E62D06E8E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0B5C0A-500C-4D3C-BE8C-9CAAD87A7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4B4D6B-2002-4A22-A308-626940652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7D5284-F5A8-4F6C-810E-42239FBDC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275A06-4A27-4D08-8F6A-1CDB29732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2A77E2-B824-4945-89A9-E73FFB8F0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CF180C-5387-4065-94B3-BD5006EE8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7043A2-FE39-4EBC-B82B-E8771AC05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A2D5C7-411F-4265-8500-C40C0C8E9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D8E02B-FACC-4B0B-910B-95411A89F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483850-5C58-4320-AA57-A3256621C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279BE3-9232-41D5-A0BE-C542B46F7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879433-E647-4134-819C-5FE735600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1EB267-30E3-4279-98BE-049F5580E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156445-31CA-492D-BDC9-32FCF8DB2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E97271-8C17-4E34-AA4C-76F581C8E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6A26FD9-AB7D-4511-8CCA-5663BAB92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C9B8051-4D20-41ED-9976-83E97BB13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CFB8049-5C90-46F7-B941-9C410264F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36CFBD2-B9FE-4133-BAEB-84F43E214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Track asset status</a:t>
            </a:r>
          </a:p>
        </p:txBody>
      </p:sp>
    </p:spTree>
    <p:extLst>
      <p:ext uri="{BB962C8B-B14F-4D97-AF65-F5344CB8AC3E}">
        <p14:creationId xmlns:p14="http://schemas.microsoft.com/office/powerpoint/2010/main" val="100061233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9B0A66-9D34-46EC-8CB5-4FDA48BDC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F44380-2449-4761-BC6A-391E367B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2DEBBF-D83F-4410-9137-16C8D6AA7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80E6A0-D76E-4226-838D-2994534F0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32CD56-F310-4330-B48A-A5F1EA443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airtable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099F0D-5D0E-438C-8B18-7AD6EA54E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A1782F-777C-4407-9320-4722907D4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5CAF93-7899-470E-8C66-61D213EF2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17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skincare team keep launches, reviews, and posts aligned each week?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19777B-A791-4D45-83AA-7516BE057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2B1E37-BB3C-42EC-A785-5A1DE74BD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622D48-9568-4B1C-B0A7-92EA73931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F3641E-A9DA-40FF-B6EA-6CF39CD1C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400CA1-7620-4799-83DA-369A2208E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ACA0C8-0D19-41C3-8E01-74381966F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8E1311-E687-42CA-9BDC-9D56B276F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9C52F3-CD74-4B62-BA3C-E61E68ABF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5DAB6E-2DA8-474F-8FB2-A6D136189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CCBDC2-B859-4E18-96ED-11D1BC06D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Publish and log results</a:t>
            </a:r>
          </a:p>
        </p:txBody>
      </p:sp>
    </p:spTree>
    <p:extLst>
      <p:ext uri="{BB962C8B-B14F-4D97-AF65-F5344CB8AC3E}">
        <p14:creationId xmlns:p14="http://schemas.microsoft.com/office/powerpoint/2010/main" val="200659656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6C2467-DD7B-4E70-8BF7-44AAE7AE1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683639-B8F5-48FB-BD11-C6215ADC1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C94FEC-9F22-4974-B095-51F5DEAF8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C827FB-0A09-455A-A647-1BEEB18B9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AD88C6-BB75-4FF4-A725-5884C85F7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airtable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034CE2-A0D4-4A5C-9549-7DB9F2D1A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E21CF6-1346-4168-BED4-0F286DA5A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D71ED4-9907-4099-BD79-57640305D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23EBC2-73AF-4628-BFF7-08443D4FC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63C3A6-F33D-4BA9-AE9C-50CD75C85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AC2FB7-CC35-4F76-84EC-86DFB1855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DDFD98-D9B8-48DA-8ED3-75D3A8FB1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041F11-DB65-4A6C-9C00-6E746666B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812502-9B96-45B0-9423-8C91F8A60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891BF4-6F0E-4F5B-8B4B-9E5D927C4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9CF827-7EB2-4417-9767-A449026C8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23B017-DB03-4B06-9CB4-412A24CCD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3806BB-0D36-45E4-BE44-234EC7F14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F3C099-3109-4D00-AD57-E083086E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88728E-E3BF-452A-9C0F-923C09067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24474F-C28E-4423-A33E-C3E412EB2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1E6A77-C258-4504-A437-3D267E7C3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E64C74-5DCE-4D20-9DCA-A5D4F8B0D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B266C5D-7990-4706-9B6E-5FF2CAE15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Publish and log results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66DE0F-1221-417E-A82B-56E4B029E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498860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8F4C23-9B14-4A40-A4C9-BB2C635B9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81F4A4-91C9-4025-A8CB-8DB27EB88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9ECBA9-DF4B-44C7-A3D7-80B1B055E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shared calendar keeps the team moving together.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A8724F-47DE-4A7B-9607-F38782542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538543-ADBE-47BD-A800-422030AD3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388FE6-93CD-4E3C-81CE-A11651294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0A6D22-DE47-4839-A0F6-4E59DB7F6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332886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2026-10-01T08:03:22.1120000Z</dcterms:created>
  <dcterms:modified xsi:type="dcterms:W3CDTF">2026-10-01T08:03:22.1120000Z</dcterms:modified>
</coreProperties>
</file>