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638f513d2c04f3d" /><Relationship Type="http://schemas.openxmlformats.org/officeDocument/2006/relationships/extended-properties" Target="/docProps/app.xml" Id="R480ba9d522064d22" /><Relationship Type="http://schemas.openxmlformats.org/officeDocument/2006/relationships/officeDocument" Target="/ppt/presentation.xml" Id="Rac9fdddb5daa4cf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d65de1ec3144beb"/>
  </p:sldMasterIdLst>
  <p:notesMasterIdLst>
    <p:notesMasterId xmlns:r="http://schemas.openxmlformats.org/officeDocument/2006/relationships" r:id="R31890aa63b204b78"/>
  </p:notesMasterIdLst>
  <p:sldIdLst>
    <p:sldId xmlns:r="http://schemas.openxmlformats.org/officeDocument/2006/relationships" id="256" r:id="Rf48d5256f3464254"/>
    <p:sldId xmlns:r="http://schemas.openxmlformats.org/officeDocument/2006/relationships" id="257" r:id="Rf419f1e49d8a4d28"/>
    <p:sldId xmlns:r="http://schemas.openxmlformats.org/officeDocument/2006/relationships" id="258" r:id="R60f037c7e3ac47c4"/>
    <p:sldId xmlns:r="http://schemas.openxmlformats.org/officeDocument/2006/relationships" id="259" r:id="Re8efbcca8e834f12"/>
    <p:sldId xmlns:r="http://schemas.openxmlformats.org/officeDocument/2006/relationships" id="260" r:id="Rb02444ff90c840d6"/>
    <p:sldId xmlns:r="http://schemas.openxmlformats.org/officeDocument/2006/relationships" id="261" r:id="R9029b9d0f3c74516"/>
    <p:sldId xmlns:r="http://schemas.openxmlformats.org/officeDocument/2006/relationships" id="262" r:id="R1148d1339901498d"/>
    <p:sldId xmlns:r="http://schemas.openxmlformats.org/officeDocument/2006/relationships" id="263" r:id="R5a15eeb51cfa4f84"/>
    <p:sldId xmlns:r="http://schemas.openxmlformats.org/officeDocument/2006/relationships" id="264" r:id="R7e6f76a669fd4602"/>
    <p:sldId xmlns:r="http://schemas.openxmlformats.org/officeDocument/2006/relationships" id="265" r:id="Ree023453d82f4916"/>
    <p:sldId xmlns:r="http://schemas.openxmlformats.org/officeDocument/2006/relationships" id="266" r:id="R0ef1ef99943e469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6da1377359c4f3b" /><Relationship Type="http://schemas.openxmlformats.org/officeDocument/2006/relationships/slideMaster" Target="/ppt/slideMasters/slideMaster1.xml" Id="R1d65de1ec3144beb" /><Relationship Type="http://schemas.openxmlformats.org/officeDocument/2006/relationships/notesMaster" Target="/ppt/notesMasters/notesMaster1.xml" Id="R31890aa63b204b78" /><Relationship Type="http://schemas.openxmlformats.org/officeDocument/2006/relationships/presProps" Target="/ppt/presProps.xml" Id="Ra7bb8e25c7904bc9" /><Relationship Type="http://schemas.openxmlformats.org/officeDocument/2006/relationships/tableStyles" Target="/ppt/tableStyles.xml" Id="R78168e304dcc45ef" /><Relationship Type="http://schemas.openxmlformats.org/officeDocument/2006/relationships/slide" Target="/ppt/slides/slide1.xml" Id="Rf48d5256f3464254" /><Relationship Type="http://schemas.openxmlformats.org/officeDocument/2006/relationships/slide" Target="/ppt/slides/slide2.xml" Id="Rf419f1e49d8a4d28" /><Relationship Type="http://schemas.openxmlformats.org/officeDocument/2006/relationships/slide" Target="/ppt/slides/slide3.xml" Id="R60f037c7e3ac47c4" /><Relationship Type="http://schemas.openxmlformats.org/officeDocument/2006/relationships/slide" Target="/ppt/slides/slide4.xml" Id="Re8efbcca8e834f12" /><Relationship Type="http://schemas.openxmlformats.org/officeDocument/2006/relationships/slide" Target="/ppt/slides/slide5.xml" Id="Rb02444ff90c840d6" /><Relationship Type="http://schemas.openxmlformats.org/officeDocument/2006/relationships/slide" Target="/ppt/slides/slide6.xml" Id="R9029b9d0f3c74516" /><Relationship Type="http://schemas.openxmlformats.org/officeDocument/2006/relationships/slide" Target="/ppt/slides/slide7.xml" Id="R1148d1339901498d" /><Relationship Type="http://schemas.openxmlformats.org/officeDocument/2006/relationships/slide" Target="/ppt/slides/slide8.xml" Id="R5a15eeb51cfa4f84" /><Relationship Type="http://schemas.openxmlformats.org/officeDocument/2006/relationships/slide" Target="/ppt/slides/slide9.xml" Id="R7e6f76a669fd4602" /><Relationship Type="http://schemas.openxmlformats.org/officeDocument/2006/relationships/slide" Target="/ppt/slides/slide10.xml" Id="Ree023453d82f4916" /><Relationship Type="http://schemas.openxmlformats.org/officeDocument/2006/relationships/slide" Target="/ppt/slides/slide11.xml" Id="R0ef1ef99943e469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7191e5c47be42e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534da26aa574add" /><Relationship Type="http://schemas.openxmlformats.org/officeDocument/2006/relationships/notesMaster" Target="/ppt/notesMasters/notesMaster1.xml" Id="Re87507741f054d3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09600103ee444a5" /><Relationship Type="http://schemas.openxmlformats.org/officeDocument/2006/relationships/notesMaster" Target="/ppt/notesMasters/notesMaster1.xml" Id="R3ffa4b2a6128480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2f3434a05714b3f" /><Relationship Type="http://schemas.openxmlformats.org/officeDocument/2006/relationships/notesMaster" Target="/ppt/notesMasters/notesMaster1.xml" Id="R3271c82cbdfe478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2042751eb2d4844" /><Relationship Type="http://schemas.openxmlformats.org/officeDocument/2006/relationships/notesMaster" Target="/ppt/notesMasters/notesMaster1.xml" Id="Rbe6f4708c0d8440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47c16f7d9c14c16" /><Relationship Type="http://schemas.openxmlformats.org/officeDocument/2006/relationships/notesMaster" Target="/ppt/notesMasters/notesMaster1.xml" Id="R0a85046786d947e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c8e5165409948a8" /><Relationship Type="http://schemas.openxmlformats.org/officeDocument/2006/relationships/notesMaster" Target="/ppt/notesMasters/notesMaster1.xml" Id="Re5d2fe976ab14e8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4de0b410c374e44" /><Relationship Type="http://schemas.openxmlformats.org/officeDocument/2006/relationships/notesMaster" Target="/ppt/notesMasters/notesMaster1.xml" Id="R4ccb38984afb4b8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fed0a4f52144b5d" /><Relationship Type="http://schemas.openxmlformats.org/officeDocument/2006/relationships/notesMaster" Target="/ppt/notesMasters/notesMaster1.xml" Id="R01c1a77672ec47f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5a662f0d2264a81" /><Relationship Type="http://schemas.openxmlformats.org/officeDocument/2006/relationships/notesMaster" Target="/ppt/notesMasters/notesMaster1.xml" Id="R456062b0760c456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8bc9ab929704fa2" /><Relationship Type="http://schemas.openxmlformats.org/officeDocument/2006/relationships/notesMaster" Target="/ppt/notesMasters/notesMaster1.xml" Id="R456466dc17234f8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4f250717686434e" /><Relationship Type="http://schemas.openxmlformats.org/officeDocument/2006/relationships/notesMaster" Target="/ppt/notesMasters/notesMaster1.xml" Id="Rfafd6bae2ba24f0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2232d474e348c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6a69585949f4533" /><Relationship Type="http://schemas.openxmlformats.org/officeDocument/2006/relationships/slideLayout" Target="/ppt/slideLayouts/slideLayout1.xml" Id="Raf34f4e4fc33448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f34f4e4fc33448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5f2177c6404e94" /><Relationship Type="http://schemas.openxmlformats.org/officeDocument/2006/relationships/image" Target="/ppt/media/image.png" Id="Rbee0a6ea0cc94106" /><Relationship Type="http://schemas.openxmlformats.org/officeDocument/2006/relationships/notesSlide" Target="/ppt/notesSlides/notesSlide1.xml" Id="R30e637c68e664e0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4bd2251d984d81" /><Relationship Type="http://schemas.openxmlformats.org/officeDocument/2006/relationships/notesSlide" Target="/ppt/notesSlides/notesSlide2.xml" Id="Rc571331fc3544d1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aec1ecef634b7a" /><Relationship Type="http://schemas.openxmlformats.org/officeDocument/2006/relationships/notesSlide" Target="/ppt/notesSlides/notesSlide3.xml" Id="R7f295f60a34f488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73851fe2e14e9f" /><Relationship Type="http://schemas.openxmlformats.org/officeDocument/2006/relationships/notesSlide" Target="/ppt/notesSlides/notesSlide4.xml" Id="Ra9b25604436f4a2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fd264e7051484f" /><Relationship Type="http://schemas.openxmlformats.org/officeDocument/2006/relationships/notesSlide" Target="/ppt/notesSlides/notesSlide5.xml" Id="Rc7358e2fae1e4a8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8b5d710bec4894" /><Relationship Type="http://schemas.openxmlformats.org/officeDocument/2006/relationships/notesSlide" Target="/ppt/notesSlides/notesSlide6.xml" Id="R26e82269b9e34cc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ced2c51b1a4a91" /><Relationship Type="http://schemas.openxmlformats.org/officeDocument/2006/relationships/notesSlide" Target="/ppt/notesSlides/notesSlide7.xml" Id="Re98a6a9765754d8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84bb6d67fd4f72" /><Relationship Type="http://schemas.openxmlformats.org/officeDocument/2006/relationships/notesSlide" Target="/ppt/notesSlides/notesSlide8.xml" Id="R687cd786b22a461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5f51261ee844ab" /><Relationship Type="http://schemas.openxmlformats.org/officeDocument/2006/relationships/notesSlide" Target="/ppt/notesSlides/notesSlide9.xml" Id="R6a4e1f51118e477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207074a9cc471e" /><Relationship Type="http://schemas.openxmlformats.org/officeDocument/2006/relationships/notesSlide" Target="/ppt/notesSlides/notesSlide10.xml" Id="R7ac65832ed0c45e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0372c9fd674ea8" /><Relationship Type="http://schemas.openxmlformats.org/officeDocument/2006/relationships/notesSlide" Target="/ppt/notesSlides/notesSlide11.xml" Id="Ra3d1188dc55b464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FFFA42-AB15-406D-B642-387919CB9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3F4A40-2287-42A1-A5E7-93B070F2D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21D022-56F2-460D-B8CD-DC15F5FD7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Alike Short Film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F1777F-BEC6-4F77-BE32-BC0ABA65C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class plans a 3-minute film about a lost umbrella and learns story structure.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BF718B-8B47-4247-ADB5-643AB2545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391D80-6F7F-44AE-A710-59E7DFD14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01881E-790C-4EB6-B3C7-8C9C26A10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8199C3-D0CD-41F0-A467-FB0567F57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e0a6ea0cc9410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4592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09B249-ED21-4CCD-930C-B832968B8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0FB19A-99A7-4854-92B6-B78AE895D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973B79-AB69-45CA-B63E-137499939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D9ABFA-36BC-4578-9340-AAB83FF6D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4C8F0D-92D9-427C-B227-8467A4C77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alike short film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5F8C19-82B0-4C5D-9144-A06FE7C35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575015-8BE2-4F63-A7AE-CA5CFFB31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B6A5C7-A731-488D-B59E-32D1CCF13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 Spark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4BCE7C-E88B-4961-B517-609333D18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simple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E37BD6-FA53-40BD-B66F-5C7B84BCC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92370D-152E-474E-822C-6198719D8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740657-278F-4B4F-AD42-56F2F4D1E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4C5B79-CE63-4B4F-8E81-1F7BE69AC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three acts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DB6A3A-BC83-4B27-96EF-595AD3788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819265-3BC9-442E-B2E3-D57A35EA0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0BD674-0874-4E6A-943A-5E610A99C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B0FD25-531E-4254-9E31-5212438AE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E3D9F0-EB7B-4981-86EF-B784F1ECF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984C64-B199-4BA2-8909-48383DD0B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ED989A-6F96-45FA-A151-7A1F1CF55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Class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0F87C2-74B8-43E6-A23A-B9BA90C50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Storyboard key shots</a:t>
            </a:r>
          </a:p>
        </p:txBody>
      </p:sp>
    </p:spTree>
    <p:extLst>
      <p:ext uri="{BB962C8B-B14F-4D97-AF65-F5344CB8AC3E}">
        <p14:creationId xmlns:p14="http://schemas.microsoft.com/office/powerpoint/2010/main" val="16716425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52A276-2E77-4A53-942C-DC599E1B7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953594-DCBF-46BB-BA3E-044F511A2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CA8A1D-BB0A-45BB-BBD5-C6CC741BC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9190CD-9070-48A4-B27C-617E4F70E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971E8C-E88A-4734-B735-CE924467C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a tiny idea into a clear short film lesson.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1DB3A8-B929-485E-966B-E11C7EF6E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BC70BE-9C86-4353-88A4-D4A575382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0696339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0E6D86-1003-4CA9-A52E-D57EDD24F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F907BC-80BE-4587-9A63-5DB8097BB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04B53C-5BC1-4D5B-91D7-4CDF13AEE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503188-5D54-4ECB-81A8-672321AF9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843C03-3109-4305-9FEE-DBD683A8E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alike short film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E35003-B90A-44B5-BB46-F3AD20C7C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D9DE83-09CB-4053-B3D9-8A46E371C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7ED1D3-6C62-4757-B136-F03BBFA4B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DBABC8-C897-4670-A789-650CCA896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alike short film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C0311C-2856-4BFC-A363-D873F0EF7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B3B87A-4990-4CC0-8C20-8A1AD9409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501FD5-18B6-4A1E-9FA5-CA51EA865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AB528B-E592-472E-8802-449B0B4EF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965931-F4D7-4577-8A80-0678234DA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tiny idea into a clear short film…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3707C7-4805-430E-A71D-C16EFA701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5B5590-A64F-406B-9D05-33DFE189C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C8EE37-93D1-4756-914F-BAA810D17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D3B890-49ED-4A0F-BC16-6C232A1C4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33AEF2-2076-4849-AB6C-4AD82B8A2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24C6EB-6DCB-4A01-87D2-50CB736E3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236060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87CEB31-5CFC-4EA4-911F-EB49A6E39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AA60CB-B931-419E-BDBF-CE58BEE21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2A786F-0919-486F-B3B5-7F9858D94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89AD85-CB23-4523-9322-87AA909F2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65D74B-DBEF-4295-AB2A-E83D7C3FA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5B0972-0D6A-4712-855A-3214E9C87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7433B3-4A8A-4507-8C6B-D23550691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D279B7-E929-4B8E-AC25-EC2E0636C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98B4B7-EE7D-4ABE-8AD4-81E1C91AE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 simple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F35C86-F231-4A78-A1F7-076D72EB8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61CFB4-5127-4F13-8812-4F72EF7B6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014300-CEDC-44E1-93BC-827BDAB99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63FBDF-1101-4788-B6CA-FD17C88FC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three acts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A79AE9-4577-4BE1-95DB-FCC29E627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265394-2F88-4359-8048-9B00D3661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084DEF-3735-428C-9E22-642BC21A5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644541-0FAA-4C2D-8E88-F3F2757CD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BD609E-C986-4FDA-A0D3-AC8CE59E0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0B5A91-31EC-49A0-BD64-092D5D345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9DF61F-A209-47FC-B24D-4755A42A1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F4B9E1-E5A7-47C2-B988-73D5CF74A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key shots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225EC9-8296-422E-BBC2-02967254C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79CFE7-5179-4149-9C56-269E351A1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0513E42-839F-43FF-93F7-45F758B14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8AB4337-AE8F-40FD-8135-93A8904DE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C1FE39-1DAF-4367-B3F3-9066BB064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7862505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DC9F9F-4264-4CEA-8539-C9294BC65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C59865-A7F5-400C-AC95-147EC5727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F9D37E-5B4C-4AE0-924E-71333345E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DCBAF4-0DBF-47D4-87AC-AF8B43B7A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8DBC12-2CD4-4D5D-8BAE-D0DE2D1E5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alike short film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FC1E98-C65F-42DA-80AB-D3F168DCB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E6E38E-9327-432E-9A5C-6793326A8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97F0A2-5BA3-4891-A03F-3355AAA7B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419D0A-AB31-4AA1-98B6-92E7D9497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Ideas feel too broad to film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64A12B-C3EE-417C-BAFC-038A9A136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3C5025-084B-4B93-82CA-D8A250078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Scenes lack a clear order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CDFD99-B2FD-481C-8267-34A360EA2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071225-0BF1-46FD-8E5A-9DBC01262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Students are unsure who does what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305181-424F-4980-9A58-F303C3E26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1AE805-2080-419E-BF22-C27E54272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6BACCA-E486-44F3-B7EE-135ECB01A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1E285A-226F-48B7-A3AD-992740A20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premise becomes a focused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267C9E-3191-45D7-972E-0A346A494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8FABDD-40B0-4222-8B4C-9A73D1048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the ending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AB8AD2-2FC8-4F89-9A35-9D7FCB505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142C5C-548C-45EB-BA54-2580D29E5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Roles and tasks are easy to follow</a:t>
            </a:r>
          </a:p>
        </p:txBody>
      </p:sp>
    </p:spTree>
    <p:extLst>
      <p:ext uri="{BB962C8B-B14F-4D97-AF65-F5344CB8AC3E}">
        <p14:creationId xmlns:p14="http://schemas.microsoft.com/office/powerpoint/2010/main" val="163524384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152534-C739-411F-A941-4EBFEE8ED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43CBC5-2BD9-4B0E-87D2-178BF7B92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DAF582-E1BD-4729-B2B1-975CF1008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7883EB-8BEA-4D4D-8F4D-45D45F864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56D97E-9911-4762-B0FA-E607C4D7F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EDAD31-59A8-4D75-91D7-AA89E9783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AC356D-C5F5-4D1B-A957-1AC519F3E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0C8334-F27A-40F2-92C6-A21A10EBA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553FB3-0C16-42CC-B4F8-4FC3A5E20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26AB5A-00D4-4A0C-BED6-20A85BBC5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example of how to build a short film from one small idea.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BB0EFB-CDCD-4ED3-9546-09C7C8537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A0F0A2-2F7E-46D7-B45C-67A9F0448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9ABCDF-E4D8-4707-9F86-D80C9E267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42B541-15BA-414E-BCDC-1E404B1C2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MEDIA 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932B99-E183-48D7-A7DA-863A1D18C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ready lesson flow that explains planning, shooting, and feedback.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DFCF8C-9E11-4810-A07B-AF460CB41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AEEA96-E3EC-4177-BEAC-9B60FDD75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DAA0F7-D0F8-4430-963B-2848537E4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4C569B-A5D4-45C2-8149-3CD51902A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WORKSHOP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E3F01F-2E23-4C5D-9146-7F0406231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collaborative storytelling in a short session.</a:t>
            </a:r>
          </a:p>
        </p:txBody>
      </p:sp>
    </p:spTree>
    <p:extLst>
      <p:ext uri="{BB962C8B-B14F-4D97-AF65-F5344CB8AC3E}">
        <p14:creationId xmlns:p14="http://schemas.microsoft.com/office/powerpoint/2010/main" val="1454771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44406CF-6CFB-441F-A08D-DD800B47B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A111B3-7800-45F2-9E41-B9E752D14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CB4BE7-9A8B-4E8C-91A8-6A0EBB8E9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B2D309-16D7-4434-B789-45FD5B5C2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A1B7EE-B0BC-488A-A97D-562C762B5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D2821B-6947-4736-BF69-1EAC6629B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EE2C5D-1BD5-444D-972F-9FCEB4549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B65AD7-CFE9-4710-B56A-60B6A2FCC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5F7D2A-9CBD-4F1E-AA88-7A1F55FC0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5FF694-12A1-44F5-ADF3-1AE462E33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02D8C9-B27E-45B9-A76A-F0C86F6EF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 simple premise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114389-B0E3-4181-AE72-462D2175B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55F138-5C34-4AB8-800C-0182D4FF7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5DA934-BE49-4CFC-AC16-6F625B9A5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388E6C-5178-4D64-86D1-291F94459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5A2E87-D807-4396-A30F-3213FD45B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014CE9-9BA4-46CF-9D19-D0C3B8550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three acts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B43821-5D85-4965-BA31-8C5E7D1E6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EB0593-8D5F-4D47-9F37-BF3AC73E4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2C85F6-E66E-4B42-ACEE-1B3DF2C6E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038DCA-73A8-4284-97AC-2CCCF7360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EFC8DE-45FF-4701-9B4B-3D6F4FC8C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1F6DB7-BB4D-4A63-8872-D6F271ED5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A9A0AA4-99A8-4BE5-AB11-C20B4246A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3473E17-A8E0-4966-B922-3B9564325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7076B7-BEFF-4674-8221-2691B697F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0E3FC85-1629-4358-ABC8-86E2016E6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6511986-638E-4CD0-ADCA-A483ABCAC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7D03C6A-588D-4E5B-9819-A1B3F8EF8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key shots</a:t>
            </a:r>
          </a:p>
        </p:txBody>
      </p:sp>
    </p:spTree>
    <p:extLst>
      <p:ext uri="{BB962C8B-B14F-4D97-AF65-F5344CB8AC3E}">
        <p14:creationId xmlns:p14="http://schemas.microsoft.com/office/powerpoint/2010/main" val="88154361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EBC0A4-92D8-43F7-BF31-CC4256EAE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2CF902-617C-435C-BBBD-3D0A58D6B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E13991-B29F-4B8F-974B-C097A1BAF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12069F-9FFD-4B84-9B69-82973DF44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877A7C-7A7A-4F50-AD2A-51EC6408E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alike short film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1D12A8-26C1-48D7-BDAD-42E552672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8B5677-788A-4AD4-A43F-6CE3097D7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9EFB63-99AA-442E-81B9-BD7077139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class turn a small everyday moment into a short film with a clear arc?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2B9B09-16C9-4977-A6D6-66D99F1FB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139D27-9FB4-4B77-8823-17EB54332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649A30-567A-4AF9-823C-CF4DD4983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AA0FB5-8DCF-41D4-AF12-217961E47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three acts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E512D7-0653-4093-99FF-B8CBEEF10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DDA08F-4D50-4860-BFE8-1D5CC5D44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F9D317-3F8E-4371-BFA4-459F6738B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DB7364-489D-47BF-B771-C2EFECB68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D566AF-2CAE-4807-A3E4-CC8C0726A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9E1513-321E-451F-B962-172898CE5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31582934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1CB8F6D-6DF3-4E6C-8CB9-449BE3F02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4E6708-EE87-4B46-8729-4B0F27820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F1D56F-F9C9-49BD-957C-380CD08F4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F3D3A4-4CE0-48AD-8C10-693B5C066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2FA051-3FB1-4963-9C59-A2CD7B719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alike short film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316C57-81F2-452F-809A-FC86F2048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CFCD41-A837-450B-8DDD-7FCF5EB59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AB0B18-3B05-4160-9610-A518B9235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E0021C-3C84-45B2-9050-71B3BD248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 simple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BDE0BF-DDC7-4887-AE12-4DB4DCADB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2D4460-4FA7-42D5-837E-44DE7578A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496F5C-F142-4FF6-86E2-017BE51B7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4D9DD0-7AF2-4648-9539-56B310FFD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EB6870-7F00-43AA-B9BC-E907EA259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three acts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A3E1FA-0E53-48BB-A152-D1448C764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65AEB8-30D7-41A9-B071-86E9AB6F4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B87159-ADFB-40E4-951E-E43B1CA34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7C1F2F-A4BF-4A3C-9425-8297FFA33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46F4B7-319E-442B-99DE-1FEA6468D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0BAD2B-9B1F-4389-BDC9-2BE086112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70D22F-4941-463D-B3A7-861CAFBE2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01D193-D346-415E-86CC-6544B87A8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65FA04-B50F-4BED-BE45-3FABB7DDE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C34E75C-BC2D-4CD9-AEAB-0D23EAA24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7B46BF0-CD88-4E46-A4B6-CC24DCDBC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806089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E1CC32-2AEA-4FF9-98D0-35C93930E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7A9735-E1C6-47E7-ADAA-DE22587FD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108822-F3AA-4A79-B396-2BC7C7F59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small story can teach big film skills.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7E7948-E202-4A42-88BA-EE31A8EAB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CE124C-622D-484A-9A8B-9711E6AEF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6B6A62-9509-47CB-BE79-362D462BB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B58F47-9000-4CB4-8598-78BBDC8EA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997774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2026-10-01T20:41:10.5320000Z</dcterms:created>
  <dcterms:modified xsi:type="dcterms:W3CDTF">2026-10-01T20:41:10.5320000Z</dcterms:modified>
</coreProperties>
</file>