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2b2a76d1e8647ab" /><Relationship Type="http://schemas.openxmlformats.org/officeDocument/2006/relationships/extended-properties" Target="/docProps/app.xml" Id="Reb97740a89ab4f17" /><Relationship Type="http://schemas.openxmlformats.org/officeDocument/2006/relationships/officeDocument" Target="/ppt/presentation.xml" Id="R83aaf683d08d4dd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94064aec5f84067"/>
  </p:sldMasterIdLst>
  <p:notesMasterIdLst>
    <p:notesMasterId xmlns:r="http://schemas.openxmlformats.org/officeDocument/2006/relationships" r:id="R23f05ba899a04cea"/>
  </p:notesMasterIdLst>
  <p:sldIdLst>
    <p:sldId xmlns:r="http://schemas.openxmlformats.org/officeDocument/2006/relationships" id="256" r:id="Re88af417d2094f49"/>
    <p:sldId xmlns:r="http://schemas.openxmlformats.org/officeDocument/2006/relationships" id="257" r:id="R0bbd1bf235eb4676"/>
    <p:sldId xmlns:r="http://schemas.openxmlformats.org/officeDocument/2006/relationships" id="258" r:id="R788a11ba659c4c29"/>
    <p:sldId xmlns:r="http://schemas.openxmlformats.org/officeDocument/2006/relationships" id="259" r:id="R338e09b4568447e7"/>
    <p:sldId xmlns:r="http://schemas.openxmlformats.org/officeDocument/2006/relationships" id="260" r:id="R7ab672e9aaf3403a"/>
    <p:sldId xmlns:r="http://schemas.openxmlformats.org/officeDocument/2006/relationships" id="261" r:id="Rcb81d13490b2467e"/>
    <p:sldId xmlns:r="http://schemas.openxmlformats.org/officeDocument/2006/relationships" id="262" r:id="R7cd20426842d4a5e"/>
    <p:sldId xmlns:r="http://schemas.openxmlformats.org/officeDocument/2006/relationships" id="263" r:id="Rb8638e9fb2594ba1"/>
    <p:sldId xmlns:r="http://schemas.openxmlformats.org/officeDocument/2006/relationships" id="264" r:id="R3a846d123f76496c"/>
    <p:sldId xmlns:r="http://schemas.openxmlformats.org/officeDocument/2006/relationships" id="265" r:id="R2946580770424473"/>
    <p:sldId xmlns:r="http://schemas.openxmlformats.org/officeDocument/2006/relationships" id="266" r:id="Ra82fd74173254e6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420813d61274ae5" /><Relationship Type="http://schemas.openxmlformats.org/officeDocument/2006/relationships/slideMaster" Target="/ppt/slideMasters/slideMaster1.xml" Id="Rf94064aec5f84067" /><Relationship Type="http://schemas.openxmlformats.org/officeDocument/2006/relationships/notesMaster" Target="/ppt/notesMasters/notesMaster1.xml" Id="R23f05ba899a04cea" /><Relationship Type="http://schemas.openxmlformats.org/officeDocument/2006/relationships/presProps" Target="/ppt/presProps.xml" Id="R6d5021fa72c843c4" /><Relationship Type="http://schemas.openxmlformats.org/officeDocument/2006/relationships/tableStyles" Target="/ppt/tableStyles.xml" Id="Rd3a28ce5c29e4e57" /><Relationship Type="http://schemas.openxmlformats.org/officeDocument/2006/relationships/slide" Target="/ppt/slides/slide1.xml" Id="Re88af417d2094f49" /><Relationship Type="http://schemas.openxmlformats.org/officeDocument/2006/relationships/slide" Target="/ppt/slides/slide2.xml" Id="R0bbd1bf235eb4676" /><Relationship Type="http://schemas.openxmlformats.org/officeDocument/2006/relationships/slide" Target="/ppt/slides/slide3.xml" Id="R788a11ba659c4c29" /><Relationship Type="http://schemas.openxmlformats.org/officeDocument/2006/relationships/slide" Target="/ppt/slides/slide4.xml" Id="R338e09b4568447e7" /><Relationship Type="http://schemas.openxmlformats.org/officeDocument/2006/relationships/slide" Target="/ppt/slides/slide5.xml" Id="R7ab672e9aaf3403a" /><Relationship Type="http://schemas.openxmlformats.org/officeDocument/2006/relationships/slide" Target="/ppt/slides/slide6.xml" Id="Rcb81d13490b2467e" /><Relationship Type="http://schemas.openxmlformats.org/officeDocument/2006/relationships/slide" Target="/ppt/slides/slide7.xml" Id="R7cd20426842d4a5e" /><Relationship Type="http://schemas.openxmlformats.org/officeDocument/2006/relationships/slide" Target="/ppt/slides/slide8.xml" Id="Rb8638e9fb2594ba1" /><Relationship Type="http://schemas.openxmlformats.org/officeDocument/2006/relationships/slide" Target="/ppt/slides/slide9.xml" Id="R3a846d123f76496c" /><Relationship Type="http://schemas.openxmlformats.org/officeDocument/2006/relationships/slide" Target="/ppt/slides/slide10.xml" Id="R2946580770424473" /><Relationship Type="http://schemas.openxmlformats.org/officeDocument/2006/relationships/slide" Target="/ppt/slides/slide11.xml" Id="Ra82fd74173254e6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254986e31a1404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786fac3a5b24c57" /><Relationship Type="http://schemas.openxmlformats.org/officeDocument/2006/relationships/notesMaster" Target="/ppt/notesMasters/notesMaster1.xml" Id="R315705bc212c4eb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8036233dcc7b4dbc" /><Relationship Type="http://schemas.openxmlformats.org/officeDocument/2006/relationships/notesMaster" Target="/ppt/notesMasters/notesMaster1.xml" Id="Rf76a3e89dbea455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289573ff7885420d" /><Relationship Type="http://schemas.openxmlformats.org/officeDocument/2006/relationships/notesMaster" Target="/ppt/notesMasters/notesMaster1.xml" Id="Rf129e3a0217c47b8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91ba056218784480" /><Relationship Type="http://schemas.openxmlformats.org/officeDocument/2006/relationships/notesMaster" Target="/ppt/notesMasters/notesMaster1.xml" Id="R0852aceb2cf04d6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ff7763060a934ac6" /><Relationship Type="http://schemas.openxmlformats.org/officeDocument/2006/relationships/notesMaster" Target="/ppt/notesMasters/notesMaster1.xml" Id="R3a242b83ae5a416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a37dc88fa204bd2" /><Relationship Type="http://schemas.openxmlformats.org/officeDocument/2006/relationships/notesMaster" Target="/ppt/notesMasters/notesMaster1.xml" Id="Rf216193332fa4ba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2b41529a6004750" /><Relationship Type="http://schemas.openxmlformats.org/officeDocument/2006/relationships/notesMaster" Target="/ppt/notesMasters/notesMaster1.xml" Id="R087b935f67df458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f7b685db23448f0" /><Relationship Type="http://schemas.openxmlformats.org/officeDocument/2006/relationships/notesMaster" Target="/ppt/notesMasters/notesMaster1.xml" Id="Ra28e1b8b0d9b4b44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70c976a12124ae6" /><Relationship Type="http://schemas.openxmlformats.org/officeDocument/2006/relationships/notesMaster" Target="/ppt/notesMasters/notesMaster1.xml" Id="Rff27d330658f437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bd277683a8347df" /><Relationship Type="http://schemas.openxmlformats.org/officeDocument/2006/relationships/notesMaster" Target="/ppt/notesMasters/notesMaster1.xml" Id="R52d939af3626436e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d1747c1b9f18446b" /><Relationship Type="http://schemas.openxmlformats.org/officeDocument/2006/relationships/notesMaster" Target="/ppt/notesMasters/notesMaster1.xml" Id="R72fc2b96e191495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f829a8e23184c0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29a885fa8d34219" /><Relationship Type="http://schemas.openxmlformats.org/officeDocument/2006/relationships/slideLayout" Target="/ppt/slideLayouts/slideLayout1.xml" Id="Rfd9ff67fb73e43a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fd9ff67fb73e43a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1305a9e544443e9" /><Relationship Type="http://schemas.openxmlformats.org/officeDocument/2006/relationships/image" Target="/ppt/media/image.png" Id="R550e244e38f64a49" /><Relationship Type="http://schemas.openxmlformats.org/officeDocument/2006/relationships/notesSlide" Target="/ppt/notesSlides/notesSlide1.xml" Id="R37bd2a9321854c6a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79dc95b2734b54" /><Relationship Type="http://schemas.openxmlformats.org/officeDocument/2006/relationships/notesSlide" Target="/ppt/notesSlides/notesSlide2.xml" Id="R942aa9cc7fd44c5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c270e4faa534ef4" /><Relationship Type="http://schemas.openxmlformats.org/officeDocument/2006/relationships/notesSlide" Target="/ppt/notesSlides/notesSlide3.xml" Id="Rc5d956d9f60041be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5da2f9fe954e34" /><Relationship Type="http://schemas.openxmlformats.org/officeDocument/2006/relationships/notesSlide" Target="/ppt/notesSlides/notesSlide4.xml" Id="Rdd8b42b13921421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edd4505ab64b76" /><Relationship Type="http://schemas.openxmlformats.org/officeDocument/2006/relationships/notesSlide" Target="/ppt/notesSlides/notesSlide5.xml" Id="R94445b407bb8437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708b4a816d4b17" /><Relationship Type="http://schemas.openxmlformats.org/officeDocument/2006/relationships/notesSlide" Target="/ppt/notesSlides/notesSlide6.xml" Id="R39506ad8ea584adc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efaa46ffea420a" /><Relationship Type="http://schemas.openxmlformats.org/officeDocument/2006/relationships/notesSlide" Target="/ppt/notesSlides/notesSlide7.xml" Id="Rf5f302bdfca947e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ecbb36e7244718" /><Relationship Type="http://schemas.openxmlformats.org/officeDocument/2006/relationships/notesSlide" Target="/ppt/notesSlides/notesSlide8.xml" Id="Redb38fb73f834a36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1647f380cf472e" /><Relationship Type="http://schemas.openxmlformats.org/officeDocument/2006/relationships/notesSlide" Target="/ppt/notesSlides/notesSlide9.xml" Id="R1427c6948ddd4cc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f0e345391c479b" /><Relationship Type="http://schemas.openxmlformats.org/officeDocument/2006/relationships/notesSlide" Target="/ppt/notesSlides/notesSlide10.xml" Id="Rcfc26848dd044c0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c89e2a3c9a54eda" /><Relationship Type="http://schemas.openxmlformats.org/officeDocument/2006/relationships/notesSlide" Target="/ppt/notesSlides/notesSlide11.xml" Id="R663af73911f447d7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A3BF70-543E-4D3D-97A1-81DC971BB0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9FA5771-C37F-40CC-A340-2DA209997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088D88-A030-47DF-A0DB-048D86E98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Alma Short Film Lesson Plan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B33055E-AA03-4E7B-B4F2-6414E09B0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class plans a 3-minute film about a lost bicycle and learns how story, shots, and sound work together.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708CA9-DE25-4A31-AE1E-29A8E68164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96743BA-ECFE-4803-8B72-6B882F6A7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D6A6229-A965-4C12-B206-CDBC1CAB5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3FBF0A7-28BD-4603-9693-2CF3DDD95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COBALT TYPE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50e244e38f64a49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87317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17206FE-41AA-4A2E-92B0-85BCA1F1F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23B4D7-B493-4033-9A16-DF495F09DF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E42A72-A158-4AF5-BB59-DB6EF8513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E4164E-3251-46FB-9125-018646011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35C66C-7B33-4748-92BA-D349CB67BE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alma short film lesson plan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2E48B24-337E-4E5A-A00F-562669249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B54A47-14E9-4896-8C21-537E6F1CD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0FD788E-2358-467F-8900-7B65A58376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Story Setup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FE9803E-44D0-4E87-A67C-BF5A1991D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Choose a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B3BD47-B9C3-4313-9806-5D952A598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7ECBEE-C381-4650-94E4-BDCB91A1A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1AF51C2-C8EA-4AED-800D-9A805EB56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Shot Plan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1E0C5F-5313-4EC5-8259-90D810284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Map the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7ED84C-1E75-439F-A01E-15C04954A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0209CF-372E-4F9B-9B67-DF368D0A1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23E469D-5B0D-419E-81D7-B351AB4A6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Production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8A30DBE-1D69-4D72-8B42-FC12B7AD7F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crew roles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B529F29-0785-4B07-BC35-9697C0B74B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97317C9-7066-45CE-9AC4-40E7DC7B9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0C04BD6-F9CA-4E82-A28A-A10AE86CD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Reflection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6CCB578-0358-4A7F-8020-939D259929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Shoot key moments</a:t>
            </a:r>
          </a:p>
        </p:txBody>
      </p:sp>
    </p:spTree>
    <p:extLst>
      <p:ext uri="{BB962C8B-B14F-4D97-AF65-F5344CB8AC3E}">
        <p14:creationId xmlns:p14="http://schemas.microsoft.com/office/powerpoint/2010/main" val="9412233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375DF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42EBF4-FFBB-479E-9A60-3B2D23141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583197-F7D1-4A76-A843-B2DA269FE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7E4CA9E-3709-4A50-9E03-F7128E697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AC96DB7-06C1-44BB-A5CC-DA10DD6EC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F8E6F1-07F4-4F34-A185-37F6F994D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a short film from idea to final cut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E08E64-C0D4-4B11-860C-8B7796D344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50EB1C-C26E-42E0-B5B7-3469BCB91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31982510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4A999A6-7B2F-46E7-94E8-24CCBECBBA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5EF69F-6C48-4059-B054-EF94AFDB76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B4F0E89-0FA0-4DE4-9C84-159400EBA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79A813-3AF0-45C3-9445-948E86524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D23F89-7D9A-465C-8F03-640BF9036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lenses on alma short film lesson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5C5F9C-5826-4512-B3E0-09A2EE1E6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0A1E852-773B-45B3-807B-51CF949B5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01EDB6-6304-4E0E-A63D-77747F5AC6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9CFBA6-49C0-444B-B811-4BB9244972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alma short film lesson plan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782821-6011-45DF-A6B2-8AF9EEB475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03A700-2BEE-4896-820E-08E7410A66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35BAAC-7242-4350-A1EF-B918945B5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FF1E2C4-37C6-4D07-BDBB-E021B7164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69116F-E4A2-4EF3-A054-2D90A1E8A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Plan a short film from idea to final cut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5801DF-C097-4F6D-A3FA-CF06CEEA3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365DD34-6838-4400-B085-7F464DD34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E9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A3F1C9A-2D09-430E-9F3D-B584B9762C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C077774-47A5-4E16-8273-D2984B0F7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53FE04-1C63-4135-81C2-2E8B596B2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Education: Review and refine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D4766B8-7567-4BFF-8B4B-C7E6360A5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69122461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C71DA685-F48B-4EAC-B015-0E647F47A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D5B334-AE01-4242-B9C5-3880CF5B7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DB19038-2E71-48A6-81D3-5FA26A7D4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9E4E347-15A5-4846-B51F-73458626E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D9B19F-5233-4070-A460-19BB92C875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 five-stage Education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032093A-4257-4B5A-82EF-CB1ACB996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3302D1B-0056-41DB-AAD6-FDB67B563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E14270C-AD99-47F2-B92E-29CAAC02B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74C16F-378C-45B3-8B4A-3501506720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Choose a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D861ED-096A-457A-82F7-CF2D098E6C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893149-D9E2-475F-83AC-1A907589A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5F3980-6073-48B6-A20B-757E959B6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E1CDEB5-736D-47E8-B50C-29DC4119D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scenes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BDF4CB-D9A1-4C05-A178-AA600D687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F605C37-EE1E-42F1-82D3-0210EB356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F90676-A553-41F7-A279-7C0E65783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79C594-1C1F-479A-ABC7-5F307F556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crew roles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9F50566-1AE0-4A2E-B501-F79EB13A3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8D2B2F-14C0-4264-8405-F8CC98224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EFD3F21-A542-4F95-BC0E-C8830CBA7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CA4585-3473-4C88-B151-A86FF10AD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Shoot key moments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92743A1-79C3-4B62-8419-3D52B356F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0F40F38-C73E-4006-8E6E-E8BBDC414C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CA3C728-90E8-4C11-A8EA-307D4D6812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8481510-05C3-4B3A-8FC5-DFD006E90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F1CFF1E-F9C9-42B0-9762-B16667AE4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72805468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1559F2E-5B10-4CD9-A57D-55815E148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0264F0-975B-4566-99F7-20C6ADDA8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7AC4B3-C0B6-4A01-8023-874B6A806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F5B200-1101-466E-B72F-447697057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602E921-4FE7-4DA6-A787-E05B386BA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alma short film lesson plan: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AEB1B6-3EC4-4189-8802-4A07B4506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32080A-D638-4044-9E0A-52C61FA71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4C267E-C386-48E4-8CFD-748304E2F9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ABC748-29E5-40FA-A68F-AE55B1088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634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Students have a vague idea but no scene plan.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1E988B4-29F1-4178-BB09-F67705E0E0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65299A9-AAFC-490D-BC3A-B8192E901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Crew roles are unclear during filming.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AF668E4-0100-4CD6-B590-5140C39D62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DD85641-D765-42F1-A39E-F55E1859D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23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The rough cut feels uneven and unfinished.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1E6212-59CD-448F-9D2B-8A3D0385C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A144A4A-67AD-4400-ACFF-70E2BF646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F9EE01-361C-44B2-8F11-CB1D035E9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D213884-C713-4FC7-A2CD-7817103AF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249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is broken into clear, shootable scenes.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250C5D-BA9D-47E9-A1AE-33FC863CA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7D61ABE-B8D1-4B4F-A2DE-135599A53C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student knows their role on set.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7A7CFA3-83CC-44CF-8328-0993D1C2B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45B6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77B4FC8-AEF5-4561-8D5C-711C8F5B4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33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edit feels focused, paced, and complete.</a:t>
            </a:r>
          </a:p>
        </p:txBody>
      </p:sp>
    </p:spTree>
    <p:extLst>
      <p:ext uri="{BB962C8B-B14F-4D97-AF65-F5344CB8AC3E}">
        <p14:creationId xmlns:p14="http://schemas.microsoft.com/office/powerpoint/2010/main" val="120053568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62FE5CF-7469-4C86-99A0-00F5BBD57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22C86F-C628-4783-87E8-6FD4FACA3E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414DDC-3E0B-4F0E-91E9-B4ECD4DA5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CE288FD-C8B0-404A-BA42-8B25B85FB9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DC9055-56D3-4EF0-8375-E57516F67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E50B36-3C0E-4C8B-BE48-14C566E5B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B6790A-B4A1-4F1A-BE1F-5808ECF0D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8C7D70-CCCB-46FC-8301-CC1500F24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83B65A-E069-4CE0-9E8F-6CAAB9BF0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FILM STUDENTS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7BAB6F-4F1B-4C8D-94B1-80868FCBFA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structure for turning a small idea into a clear short film.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8C29066-7BBD-464F-8E00-74E7741A4F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8F8BF0-F876-420B-A330-F5DAE6073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9A6E3C-DA87-4A61-9CEA-659AA953E8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E557E1-EA46-4B29-9FD8-63A4AE8ED3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TEACHERS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981310-156D-4C92-9EA2-6A24C7DF2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classroom-ready lesson that guides students through planning and filming.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D7DAF95-5D18-4565-B887-B1852B46E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3CC831-BCBA-48CE-A8EB-72D00C5F1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77485E5-B6DF-4BE2-BFB5-0BC21C339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689BF0-03A8-4253-A944-8B8DDBAB3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CLUB LEADERS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F10D121-F27E-45A8-B503-54B48FCC3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an easy way to organize a group project with shared creative tasks.</a:t>
            </a:r>
          </a:p>
        </p:txBody>
      </p:sp>
    </p:spTree>
    <p:extLst>
      <p:ext uri="{BB962C8B-B14F-4D97-AF65-F5344CB8AC3E}">
        <p14:creationId xmlns:p14="http://schemas.microsoft.com/office/powerpoint/2010/main" val="140791242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B3696293-E141-4418-A8C8-EA0B64442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CFC5CA-69E4-4B20-B920-B74D4AFCC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0678A3-8265-4F72-A53C-59B87B921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EDFBD2-786F-4EA1-9148-A61F6CD01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A9EC7C-AA37-49C3-B29F-734B1F101B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5C0FEF-00B5-4018-8C55-E39AF747A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0CCC59B-D6C8-415E-9290-BD971183E7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B8CC65-6C46-412E-BAB2-2B8F0FE911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60396BD-8798-40EC-9424-155E273321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B8390EB-5399-43B8-BF0A-0A77B2A5C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8469D1-C472-4383-B9ED-0D2617FB0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Choose a story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9FFB3EF-E930-4863-9507-186E25F96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C1108E-313E-47D7-9D24-762DEF296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F364BA2-5919-41FB-9287-D4BF944C2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993E7E-3928-460F-BE4E-C9D2F7A0D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02D676-1315-4019-8F33-86856331C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CB9B080-D788-4C5F-A223-1C86FFB51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scenes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E3835CF-4FD4-45E1-A457-0B00D6131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460D22-9B93-4181-8908-92CBC699A2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A2148FB-53A8-4B68-BC90-B7315C7AB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73A2FC2-147F-4C0D-848F-6DEEF8D8D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31593ED-FBB3-4F0B-A428-CF74557B5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4EC0014-AF42-4BFB-AAFA-230AB21FE6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crew roles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7A6F2C8-87ED-4542-BBF3-0B4478E6F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E9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E7827F1-B6D5-44F2-A76E-FC9C0AEC6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FE4C6F4-319A-480F-8BBF-D35670A69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5E8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6554064-230A-413B-9326-7E42B8297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80CD954D-0F97-4C87-9C58-A0C09793D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FF010BF-0671-44B3-8047-9E6B4C581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Shoot key moments</a:t>
            </a:r>
          </a:p>
        </p:txBody>
      </p:sp>
    </p:spTree>
    <p:extLst>
      <p:ext uri="{BB962C8B-B14F-4D97-AF65-F5344CB8AC3E}">
        <p14:creationId xmlns:p14="http://schemas.microsoft.com/office/powerpoint/2010/main" val="38105754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C8139D8-53AD-4D22-A87D-70E41AB17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D9FC81-D0B4-49F8-A3C3-CC3EF043F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C69E9AC-ECAC-44A9-B9B8-76A3F5D72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007245-AC66-48E2-8405-EE83AE454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5C460D-92FA-443A-B078-39F86CE72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alma short film lesson plan: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314A1B-51DD-4D7E-A1F9-FFDD4867A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0B1533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300D1C-65B7-46F6-BA29-AFFAF26AB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1E1C68-FB90-49FD-8D78-A0294EDC81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class turn a simple lost-bicycle idea into a short film with clear scenes?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E19F4D7-EAD7-4A45-AE26-8CC5B87AD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25AEC6-E7CA-4C3F-B966-DC739C5E2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868C39-16ED-46E7-89EF-0380E9575D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F72414E-6FE5-4DAD-9179-26D32D4BD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Map the scenes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CBA04D3-DF39-494D-BFB1-12CDEAD14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273596-BE89-4045-A164-C7A5E24B74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E9685B-9E0E-40CA-998F-22DEC3F235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Assign crew roles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AC565F0-D21A-4671-A371-C591A857C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B18D01-3033-445A-9952-ABBB0C2C1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F5BE168-DC2E-4735-9685-6EADC5CAD8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</p:spTree>
    <p:extLst>
      <p:ext uri="{BB962C8B-B14F-4D97-AF65-F5344CB8AC3E}">
        <p14:creationId xmlns:p14="http://schemas.microsoft.com/office/powerpoint/2010/main" val="100584089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A523BBB-E907-4EB0-8B83-45E75186B1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D9F8F7-D427-4843-9FFF-F669EFA16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90CF0E-F7EA-4A43-A872-C2D63F72F3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CB3EF4-5079-419E-8A63-F873038C2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9D7583-1671-43C2-BDA2-9FC43BD211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alma short film lesson plan: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FB6ADB-7876-458D-8FCE-83D2DF249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AE5053-E398-4D33-A954-9AF1B574F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510D82B-CEF1-45DD-8FF4-066D6651C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2F6FAB-AD5F-492D-BA8C-C3C81168DB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Choose a story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3E2BDC-84BE-4521-9EEA-EA4ABCA5E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602BFD2-942C-4954-9347-DB50E1077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323B5E-BF28-4A8E-93E4-66C6E9F6D2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82E327-17BD-450F-BC1E-D7505796A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01A1E8-DC43-40FC-8488-5B05C271CF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Map the scenes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F0AD5A1-7D10-4524-8B65-DE150C271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53FAFAE-C199-4FCA-80FF-675775806C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7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E464430-A748-4EBA-A4D4-E481A9FA0F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375DFB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455A5C7-E1A0-4AA9-A1A4-88274D683B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BF01719-EBA0-45FA-BEE2-BA9936BEF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Assign crew roles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438B44C-17CE-4479-B3E2-92DFD591F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45648D0-25BE-49C7-8357-E8D950157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4CCEA24-A695-4E7A-9AB7-1AC0F3843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8F62B19-6CD0-484F-8364-946C738BAF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DAA3E03-CE1D-43C3-838B-38A81A0CE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1D47A84-E4CD-4182-B51A-118E693C4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208203484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B1533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D821882-3CD7-4EB9-A1DE-58EE72E9D9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310A3CB-48FD-43C2-AFAF-8C51404D7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45B69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D29CD5-2598-431B-88C0-99A88796A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idea to screen, one scene at a time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6154BC0-A592-474C-B88D-52B3C9A65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1691FA-B5E9-434B-8C68-AD58CE273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375DFB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98088D5-9419-4BE3-8670-615B2A433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0B1533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7B8FF3-D178-47AD-86BD-C61867C06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124634633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2026-10-01T20:23:24.7730000Z</dcterms:created>
  <dcterms:modified xsi:type="dcterms:W3CDTF">2026-10-01T20:23:24.7730000Z</dcterms:modified>
</coreProperties>
</file>