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f6db8a07864836" /><Relationship Type="http://schemas.openxmlformats.org/officeDocument/2006/relationships/extended-properties" Target="/docProps/app.xml" Id="R2e7859074d574134" /><Relationship Type="http://schemas.openxmlformats.org/officeDocument/2006/relationships/officeDocument" Target="/ppt/presentation.xml" Id="R40b25e3488c94d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6fd203640e4749"/>
  </p:sldMasterIdLst>
  <p:notesMasterIdLst>
    <p:notesMasterId xmlns:r="http://schemas.openxmlformats.org/officeDocument/2006/relationships" r:id="Rde03da048f854983"/>
  </p:notesMasterIdLst>
  <p:sldIdLst>
    <p:sldId xmlns:r="http://schemas.openxmlformats.org/officeDocument/2006/relationships" id="256" r:id="R09e17cb583f04e75"/>
    <p:sldId xmlns:r="http://schemas.openxmlformats.org/officeDocument/2006/relationships" id="257" r:id="Rfa9d7622c01648b1"/>
    <p:sldId xmlns:r="http://schemas.openxmlformats.org/officeDocument/2006/relationships" id="258" r:id="R158af47cfc5e49f0"/>
    <p:sldId xmlns:r="http://schemas.openxmlformats.org/officeDocument/2006/relationships" id="259" r:id="R77d0fc64cb7b436c"/>
    <p:sldId xmlns:r="http://schemas.openxmlformats.org/officeDocument/2006/relationships" id="260" r:id="R1299da4f6664421e"/>
    <p:sldId xmlns:r="http://schemas.openxmlformats.org/officeDocument/2006/relationships" id="261" r:id="R0ce8944076264ce5"/>
    <p:sldId xmlns:r="http://schemas.openxmlformats.org/officeDocument/2006/relationships" id="262" r:id="Rf81639fee7534f1b"/>
    <p:sldId xmlns:r="http://schemas.openxmlformats.org/officeDocument/2006/relationships" id="263" r:id="Ref9ca843f3b84f12"/>
    <p:sldId xmlns:r="http://schemas.openxmlformats.org/officeDocument/2006/relationships" id="264" r:id="Rbb78d323659c4986"/>
    <p:sldId xmlns:r="http://schemas.openxmlformats.org/officeDocument/2006/relationships" id="265" r:id="R05f53d5bdc4e4555"/>
    <p:sldId xmlns:r="http://schemas.openxmlformats.org/officeDocument/2006/relationships" id="266" r:id="R0a744fb4e5e84c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743e017fa1487e" /><Relationship Type="http://schemas.openxmlformats.org/officeDocument/2006/relationships/slideMaster" Target="/ppt/slideMasters/slideMaster1.xml" Id="Ra86fd203640e4749" /><Relationship Type="http://schemas.openxmlformats.org/officeDocument/2006/relationships/notesMaster" Target="/ppt/notesMasters/notesMaster1.xml" Id="Rde03da048f854983" /><Relationship Type="http://schemas.openxmlformats.org/officeDocument/2006/relationships/presProps" Target="/ppt/presProps.xml" Id="R6e509432ce2148af" /><Relationship Type="http://schemas.openxmlformats.org/officeDocument/2006/relationships/tableStyles" Target="/ppt/tableStyles.xml" Id="Rc848cf2c5a044aa9" /><Relationship Type="http://schemas.openxmlformats.org/officeDocument/2006/relationships/slide" Target="/ppt/slides/slide1.xml" Id="R09e17cb583f04e75" /><Relationship Type="http://schemas.openxmlformats.org/officeDocument/2006/relationships/slide" Target="/ppt/slides/slide2.xml" Id="Rfa9d7622c01648b1" /><Relationship Type="http://schemas.openxmlformats.org/officeDocument/2006/relationships/slide" Target="/ppt/slides/slide3.xml" Id="R158af47cfc5e49f0" /><Relationship Type="http://schemas.openxmlformats.org/officeDocument/2006/relationships/slide" Target="/ppt/slides/slide4.xml" Id="R77d0fc64cb7b436c" /><Relationship Type="http://schemas.openxmlformats.org/officeDocument/2006/relationships/slide" Target="/ppt/slides/slide5.xml" Id="R1299da4f6664421e" /><Relationship Type="http://schemas.openxmlformats.org/officeDocument/2006/relationships/slide" Target="/ppt/slides/slide6.xml" Id="R0ce8944076264ce5" /><Relationship Type="http://schemas.openxmlformats.org/officeDocument/2006/relationships/slide" Target="/ppt/slides/slide7.xml" Id="Rf81639fee7534f1b" /><Relationship Type="http://schemas.openxmlformats.org/officeDocument/2006/relationships/slide" Target="/ppt/slides/slide8.xml" Id="Ref9ca843f3b84f12" /><Relationship Type="http://schemas.openxmlformats.org/officeDocument/2006/relationships/slide" Target="/ppt/slides/slide9.xml" Id="Rbb78d323659c4986" /><Relationship Type="http://schemas.openxmlformats.org/officeDocument/2006/relationships/slide" Target="/ppt/slides/slide10.xml" Id="R05f53d5bdc4e4555" /><Relationship Type="http://schemas.openxmlformats.org/officeDocument/2006/relationships/slide" Target="/ppt/slides/slide11.xml" Id="R0a744fb4e5e84c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3febb92ad44f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256f877e444a07" /><Relationship Type="http://schemas.openxmlformats.org/officeDocument/2006/relationships/notesMaster" Target="/ppt/notesMasters/notesMaster1.xml" Id="Rfb5d1dea489e4c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14c347421447f1" /><Relationship Type="http://schemas.openxmlformats.org/officeDocument/2006/relationships/notesMaster" Target="/ppt/notesMasters/notesMaster1.xml" Id="Rddce4ef023e046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5f8f64123c43d8" /><Relationship Type="http://schemas.openxmlformats.org/officeDocument/2006/relationships/notesMaster" Target="/ppt/notesMasters/notesMaster1.xml" Id="R32a01a20222344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f9e0a1e4144139" /><Relationship Type="http://schemas.openxmlformats.org/officeDocument/2006/relationships/notesMaster" Target="/ppt/notesMasters/notesMaster1.xml" Id="Rda34470ca6814e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7e53c687354ffe" /><Relationship Type="http://schemas.openxmlformats.org/officeDocument/2006/relationships/notesMaster" Target="/ppt/notesMasters/notesMaster1.xml" Id="Rac72b7590e3543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cc5e8c7b5a4428" /><Relationship Type="http://schemas.openxmlformats.org/officeDocument/2006/relationships/notesMaster" Target="/ppt/notesMasters/notesMaster1.xml" Id="R30835cb6511744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33697da9d046f6" /><Relationship Type="http://schemas.openxmlformats.org/officeDocument/2006/relationships/notesMaster" Target="/ppt/notesMasters/notesMaster1.xml" Id="R49537c65a4f04f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7cafd552114281" /><Relationship Type="http://schemas.openxmlformats.org/officeDocument/2006/relationships/notesMaster" Target="/ppt/notesMasters/notesMaster1.xml" Id="Rae37af480ad64b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0726b1c4aa4bb6" /><Relationship Type="http://schemas.openxmlformats.org/officeDocument/2006/relationships/notesMaster" Target="/ppt/notesMasters/notesMaster1.xml" Id="Rc155ad85ec8e4a7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72d47f23684b83" /><Relationship Type="http://schemas.openxmlformats.org/officeDocument/2006/relationships/notesMaster" Target="/ppt/notesMasters/notesMaster1.xml" Id="R767c3ac098a34c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5809414dbe4543" /><Relationship Type="http://schemas.openxmlformats.org/officeDocument/2006/relationships/notesMaster" Target="/ppt/notesMasters/notesMaster1.xml" Id="Rf189c76dbca540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f9ba106d3e4e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e154b3f9c1441a" /><Relationship Type="http://schemas.openxmlformats.org/officeDocument/2006/relationships/slideLayout" Target="/ppt/slideLayouts/slideLayout1.xml" Id="R14a1813600ed47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a1813600ed47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c244efc9e640e1" /><Relationship Type="http://schemas.openxmlformats.org/officeDocument/2006/relationships/image" Target="/ppt/media/image.png" Id="R0a47600d52814b03" /><Relationship Type="http://schemas.openxmlformats.org/officeDocument/2006/relationships/notesSlide" Target="/ppt/notesSlides/notesSlide1.xml" Id="R71fc06a96f2844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fdd1414244cba" /><Relationship Type="http://schemas.openxmlformats.org/officeDocument/2006/relationships/notesSlide" Target="/ppt/notesSlides/notesSlide2.xml" Id="Rb75f709954df47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aca4bed0284eb1" /><Relationship Type="http://schemas.openxmlformats.org/officeDocument/2006/relationships/notesSlide" Target="/ppt/notesSlides/notesSlide3.xml" Id="R7bc271bfb4eb46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c5204d3164a92" /><Relationship Type="http://schemas.openxmlformats.org/officeDocument/2006/relationships/notesSlide" Target="/ppt/notesSlides/notesSlide4.xml" Id="Ra5ebca8b815e49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44d23118e4a76" /><Relationship Type="http://schemas.openxmlformats.org/officeDocument/2006/relationships/notesSlide" Target="/ppt/notesSlides/notesSlide5.xml" Id="Rbc587e00791545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bb7e0d0b14d55" /><Relationship Type="http://schemas.openxmlformats.org/officeDocument/2006/relationships/notesSlide" Target="/ppt/notesSlides/notesSlide6.xml" Id="R4bb9d22dcdef44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1fcc21e66460e" /><Relationship Type="http://schemas.openxmlformats.org/officeDocument/2006/relationships/notesSlide" Target="/ppt/notesSlides/notesSlide7.xml" Id="Ra9c2fc077dfd4f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47a72dec94a4c" /><Relationship Type="http://schemas.openxmlformats.org/officeDocument/2006/relationships/notesSlide" Target="/ppt/notesSlides/notesSlide8.xml" Id="R92f502fce93541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5cc1ef6fe49b2" /><Relationship Type="http://schemas.openxmlformats.org/officeDocument/2006/relationships/notesSlide" Target="/ppt/notesSlides/notesSlide9.xml" Id="Rb0ada035b61d49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931238c5b45d8" /><Relationship Type="http://schemas.openxmlformats.org/officeDocument/2006/relationships/notesSlide" Target="/ppt/notesSlides/notesSlide10.xml" Id="Rfc79f2b672724b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7e6e01c0d45eb" /><Relationship Type="http://schemas.openxmlformats.org/officeDocument/2006/relationships/notesSlide" Target="/ppt/notesSlides/notesSlide11.xml" Id="Rad44da29ecdf43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81322-8C92-47FB-9871-37C6D3AE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95A10-A9CD-44CE-9A69-6FDBC25D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B2D0FB-0B67-4F5E-B865-B4F1F294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Analyzing Influences Health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98FC5A-F270-441C-B61D-5C23D01E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examine how sleep, stress, and snacks shape Maya’s energy and focus.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4BEA1-A937-4E28-A14C-5E766DBA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C1A041-9B23-4E78-BFBA-1A8BFCA4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63C33-24B3-45F8-A55A-8AE83AE9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43AEA-0D57-48AE-BBF0-6A670E6C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7600d52814b0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449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2CC899-1DD3-4093-A9CA-65ACC96D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3755D-9106-4EB8-821E-4242E6B8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31CF5-F2E9-4F83-9972-75B40512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6E6F6-C69E-4CE3-B158-2238153A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9A596-4F43-4645-9ED9-D4B26427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analyzing influences health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F75959-7C62-4FDF-AD01-82082A47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851D9-D06E-4056-A40F-4911B9DD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646DE-3ED9-4C72-B572-3E342A53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Maya’s Day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1D5111-A385-417B-AB12-77FB1C9C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key habits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7D2C3-40BF-4937-AEA1-44D6ABC6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FFA5C-422F-4EB3-8E37-AAC10CFD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D37CC6-F758-4A7C-B235-A0C76BD0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Habit Clues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BE5CC3-FFE4-48FE-BC66-14827F77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effects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F08A65-4687-4B11-B548-38DB57EE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1E694-6437-48AB-820D-F05798D5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2F416F-DDEB-45B3-B82D-3F70BC9C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Discussion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9B335B-5FE9-48AB-A0D2-9E71D79E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choices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5A0448-07AF-4338-A132-FCFF60CA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5F31FF-B410-4018-9C94-6F3BB729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95F2BB-1C01-4AC3-A59C-07F6B244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D6BCD-C6EE-4E33-A6C7-227CDC53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influences</a:t>
            </a:r>
          </a:p>
        </p:txBody>
      </p:sp>
    </p:spTree>
    <p:extLst>
      <p:ext uri="{BB962C8B-B14F-4D97-AF65-F5344CB8AC3E}">
        <p14:creationId xmlns:p14="http://schemas.microsoft.com/office/powerpoint/2010/main" val="9929598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26826-BF78-49DD-B626-5AB8A1F7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029236-EE44-46B8-8B99-6B6D1B70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8E61A-CE2B-4078-A160-08E86FDE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B413ED-3416-42EF-884C-6AA86BEE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D802F-8643-48BC-9967-6443AC10E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Trace daily habits to health outcomes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77D2F-A43D-4406-8FFA-EECFC49AA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89773-B54D-4F4C-9BAF-B59EDF5C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996474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CBEA85-063F-46AB-A0ED-D099664D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C80E6-BBA0-42C3-9E03-80551ECC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D0041-E1D6-4B1D-87E9-FE233E86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CCAE6-3255-4449-B478-FB2F5198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B9839-AC6E-4C08-A018-5C0D7FE2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analyzing influences health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AEBE8-C106-4A41-BA7C-58E166C3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856A24-9AF2-45A5-9264-64F66D42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3527E-C05A-43E0-BC79-E7ECB736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6CFE5-2A18-405A-AE4E-8CD95681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analyzing influences health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C9B4B-C4AA-4983-8623-13FFC884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02B17-B80A-4377-A464-A8553AAC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3AE414-1056-4BE5-9FEF-C41AA001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F77D6-8374-47FF-BD81-4089F15C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1ABE04-A100-4340-8651-ECC1653F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Trace daily habits to health outcomes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E821C4-9964-4BFB-9CDB-200AFB9C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2EA81E-33DC-49DD-96BC-41CF610F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8D0F7-698E-4706-BDEF-814E8BB4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089B6F-51B8-4B91-89B2-D31F1853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7339C0-947C-458C-B78B-588DC802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takeaways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DEA391-2A68-432C-8B50-EAB79F01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804914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CD746C-139A-4240-AD9F-C9C17346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D283F-FDAB-42F8-A954-5DC53928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4AD0C-C43B-495A-9648-F7FBE8915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79801-C23B-41C1-B597-9C924018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AB4358-F3DF-4E87-B44F-4728E917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44B46-7922-4654-8C20-FDA25BD4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176F8-C921-49B4-B56B-C906CFD2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FDFDA-E8B2-462B-9E18-79D0B1C4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B8099-B4F3-404E-A656-300B0AB5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key habits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F0016-FE62-4C80-8A1A-C8112B8F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00C900-04A3-42F3-A101-0F9B027E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7968A4-8BDB-41C7-936F-14E88DF2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5F09AA-82A0-4405-9584-C1181BFC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effects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D4F2EE-F20F-4E98-A528-4CAB7657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FC926D-34AC-4A87-9614-5CFC5AEE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CCAC4A-6DA2-4032-9090-BF3520EA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2EFD57-0EA5-42E9-813D-A37C4016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 choices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0149AE-DE0D-468B-A365-E6C3FF7B7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08E023-4948-429D-AF5F-1651BAE9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8910DD-7355-4B2F-9C51-1E1ED6BF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D4AA72-7631-49C1-8982-DA07288C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influences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C8F556-687F-4FCC-8830-A079CEC8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B695DE-D547-426A-853C-DD334CF8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3566CF-AC59-4A87-A27D-CD510051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F8235A-7227-4517-8209-82F77EBE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18F969-8DA4-4F7A-B68B-ADAA4221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809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EF3144-77CF-45C3-80D7-305C7B8B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356B79-0711-4853-A115-8EE6AED2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ADB791-1125-4B21-99DD-E2F13709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72472C-3C84-49AA-BE49-78C82D3A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DD522D-517A-4F2E-97E7-D02CE335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analyzing influences health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1DB17-EEF6-4A55-AB11-A148C49C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11068-C24B-4DBE-B3D9-43DC1D74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D047A-4DE4-4C3D-8D52-C7CBAA0A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7F47F-CBD6-47F1-977D-3DC955CF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Maya feels tired before afternoon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77D9E6-10CE-4C67-9577-F4BCB881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22C6C-CBC7-471E-BCE2-6A199163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She skips breakfast on busy mornings.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BDD2B-8824-4962-97CE-F34C3733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72A58-203B-4651-A656-B52AD25E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She cannot tell which habit matters most.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21273-B58D-4D4A-840A-12401B2D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53F92D-084C-47B0-B787-394D0281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FB904-D856-4E3E-8567-D633C1BE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AF9904-B2F0-4BB1-90EE-70EE34FB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Maya links sleep to her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289F17-746C-4A47-9004-A86B518F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5C17E3-A8EE-4A9D-B1C8-B49FE0D5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She notices how meals affect her mood.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B03FF-0F64-4F46-B228-562F7BDE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61EF67-7308-4573-9DC2-6AA8C0BC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She chooses one small change to try.</a:t>
            </a:r>
          </a:p>
        </p:txBody>
      </p:sp>
    </p:spTree>
    <p:extLst>
      <p:ext uri="{BB962C8B-B14F-4D97-AF65-F5344CB8AC3E}">
        <p14:creationId xmlns:p14="http://schemas.microsoft.com/office/powerpoint/2010/main" val="537534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131F94-8F1A-430F-8C44-7BD279DE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CC78E-62CF-4339-8200-A6857003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629C6-B58F-4592-9E62-437424FE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4425FF-642A-4E95-8EEC-30D231FC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41DED-2E75-4B68-AFCA-7C972830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39A65-CC78-44B6-ACDA-BD31DDE2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57DE4-B34C-4DF0-9750-554DB603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0AE2E-C6A9-4E87-855B-AFB2EC2E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A71CBE-51C8-4CC0-94F3-0877F861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E9814-852E-44D4-BE97-630F7070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examples that connect daily routines to health and learning.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F142D-1729-4C06-8604-F7F04B1A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E1D9B-01E6-4927-BC9C-13BE4669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45A94-840C-4CC7-ADB8-0E99F343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A2E447-46EF-4C87-BFF2-0163816A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HEALTH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D16B8D-A05B-4802-91D2-109537F5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case study to guide discussion on habits and outcomes.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F6EB02-5BDF-423C-B493-1EF1C821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F7501-7257-40BA-8206-513C66E7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14D89-7386-44C7-9A3B-56408D7D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023839-DC35-46C6-A147-2E0EEFFE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761B7-43CC-4193-B6EF-B32C2FD1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way to analyze choices and reflect together.</a:t>
            </a:r>
          </a:p>
        </p:txBody>
      </p:sp>
    </p:spTree>
    <p:extLst>
      <p:ext uri="{BB962C8B-B14F-4D97-AF65-F5344CB8AC3E}">
        <p14:creationId xmlns:p14="http://schemas.microsoft.com/office/powerpoint/2010/main" val="2347952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D9548-C9CB-467A-B9D6-4B3933EE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F89C3-502D-410D-9B5D-B9227AB9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0EA41-C795-4799-BF3F-696C137E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6552C-2B99-4D03-8EF8-48EF7DF0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B0FBC-8CD5-41EB-B778-FC9A4625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F39A05-E6F5-471E-8447-C8B95FD7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ACB5CC-81F0-4686-AE15-F5E0B7C0F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9CC78-FECC-439A-A278-0E544DF2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CE816-F7DA-4867-BE57-992E940A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2FCDFF-4844-4135-948C-1CC24B3C2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191ED-FD5A-4345-B89D-78379EFEE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key habits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B09DB3-BCDF-4261-A881-0344EAF3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6EDE3-C620-49FA-9A1B-911BBAB4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E967D-F60C-4033-B043-D79778D7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C3A562-E5F1-42CB-985B-504F187B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014BB7-5141-4DF8-8A2E-39385362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58F66-07B2-4678-B4A9-091220E5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effects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2AF76F-2A8E-4DD9-B524-96948081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0E66E-40F1-4A77-BD1A-C3B82B9D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EB54F4-E105-4DF3-A243-43ECC515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EAF55B-7BAF-4EB6-AB10-3A947DA1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6EC1C1-AD8D-4F13-B3AD-F7F1207C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8E22C8-0AB8-487E-862B-66BEBBBA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 choices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3F6183-A9CE-41D6-8C73-1D148C74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50E3A4-99FE-4B97-B0C2-586D7671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0AEEE6-37F3-45D1-8748-C0DF6754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CE9351-1E84-4A91-BA0D-7A27913B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575AB2-7BB1-4FC9-9574-FADCEDDD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D0A51A0-CD99-4AAC-A209-D5563F095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influences</a:t>
            </a:r>
          </a:p>
        </p:txBody>
      </p:sp>
    </p:spTree>
    <p:extLst>
      <p:ext uri="{BB962C8B-B14F-4D97-AF65-F5344CB8AC3E}">
        <p14:creationId xmlns:p14="http://schemas.microsoft.com/office/powerpoint/2010/main" val="7547538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0FEE4B-0C77-43D0-B976-D8353501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6E138-2C32-4213-9F10-3DE099B7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560A6A-F159-4F99-B9F1-309B6D63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591AD-500A-4BFD-B8B8-DF5421B8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546EE-BEC8-4D28-AF57-CFF37BF8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analyzing influences health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84FC84-3102-44D0-AD77-A24EA3E9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D64F9-1EC1-4A53-B1BD-7472BA3F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AF3F5-5833-4E06-886C-E002816F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part of Maya’s routine most affects her energy, and why?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47EC2-7BA5-42A4-98E5-EDE9BFD1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F2A59-F57F-4223-B907-B9C1FE37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A71A77-09AA-46D4-BEA8-E4CE83B3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3B0C6-B3FC-4D83-A62F-EA87BDD88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effects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9D3AA-C63E-4D59-95BE-FD47EAC4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4DD19-0BBF-4652-99FC-52C398B6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425BA8-902B-4055-908F-63321E50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Discuss choices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08C1BE-47E2-4644-B32C-2254C8F2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2EBEBF-FF42-4679-A87B-D2CE2C6E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49F53F-DADC-414F-82DD-46F5EBB2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</p:spTree>
    <p:extLst>
      <p:ext uri="{BB962C8B-B14F-4D97-AF65-F5344CB8AC3E}">
        <p14:creationId xmlns:p14="http://schemas.microsoft.com/office/powerpoint/2010/main" val="3991263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9F4ABA-6BCC-4AF8-BA51-B33835D8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6B80F-69CD-4049-9AD8-A9EA781C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3BE3A2-2B54-4CB6-89A3-97773BB2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A30AA-2CEF-4D36-A87C-0A15B6B6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57DEB-F2BB-4228-8D27-9C83E9BB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analyzing influences health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FCADD-9AD0-4284-9F60-F2634791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63952-3DA8-441B-8AF4-21ABF618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09F86-8190-4B91-ADFD-68827322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1F9A7-B36E-4483-A39F-539AA41BD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key habits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526A57-0FDB-4C0E-9C3A-DE8C832E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DC9AC7-46EF-434F-AE7B-9F887D69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169A9-E913-435F-9C5A-615066EA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72AB3-2706-4F24-ADCD-CC02480D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BA736-23E0-478C-995A-CDA20D10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effects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965D7-11E7-4682-AC50-75788D2D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123710-755B-4647-8025-CC20CA59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A651D-8FE6-4437-8552-0F8822B8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80C525-BBDB-48A9-916D-A5AAD72E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B56F5-85F6-4FD6-837B-F2B1FC87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 choices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D5BF5E-56B4-4385-BBE0-3F3C02A0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2659BA-73DE-49A0-9051-741491D0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896090-4D68-4E1C-A439-4790A482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1975CD-3324-4275-8807-EE8AD144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F14E83-02F3-4294-8C86-89093793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C2C6CA-E9E9-4A64-BB84-CD199336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72917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63A7C-F3DE-45FF-BF9D-556F645B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D6BA3-2C65-4216-9656-D1D4443F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E114F8-09A2-4CE3-8AC1-0BA6BA64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Small habits can change how a day feels.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2813F4-44EE-44A8-800B-0C991009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A853A-CEE4-4799-86D3-E6DE861A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2326F-16A7-4D6D-93DE-3E4957F9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3988F0-1505-4638-B064-FAAFD578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86131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2026-10-01T23:58:30.5520000Z</dcterms:created>
  <dcterms:modified xsi:type="dcterms:W3CDTF">2026-10-01T23:58:30.5520000Z</dcterms:modified>
</coreProperties>
</file>