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c2933440b649ef" /><Relationship Type="http://schemas.openxmlformats.org/officeDocument/2006/relationships/extended-properties" Target="/docProps/app.xml" Id="R307d6a33f2114891" /><Relationship Type="http://schemas.openxmlformats.org/officeDocument/2006/relationships/officeDocument" Target="/ppt/presentation.xml" Id="Rb501de34c69343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b9edf6f40d4d0c"/>
  </p:sldMasterIdLst>
  <p:notesMasterIdLst>
    <p:notesMasterId xmlns:r="http://schemas.openxmlformats.org/officeDocument/2006/relationships" r:id="R06a9690d38ee4613"/>
  </p:notesMasterIdLst>
  <p:sldIdLst>
    <p:sldId xmlns:r="http://schemas.openxmlformats.org/officeDocument/2006/relationships" id="256" r:id="Rc0b531a04186473d"/>
    <p:sldId xmlns:r="http://schemas.openxmlformats.org/officeDocument/2006/relationships" id="257" r:id="R450a41fc38024810"/>
    <p:sldId xmlns:r="http://schemas.openxmlformats.org/officeDocument/2006/relationships" id="258" r:id="R2a7b4aad3ff14c0b"/>
    <p:sldId xmlns:r="http://schemas.openxmlformats.org/officeDocument/2006/relationships" id="259" r:id="R69b6bd66253d4e95"/>
    <p:sldId xmlns:r="http://schemas.openxmlformats.org/officeDocument/2006/relationships" id="260" r:id="R47e42a233083470a"/>
    <p:sldId xmlns:r="http://schemas.openxmlformats.org/officeDocument/2006/relationships" id="261" r:id="Rc667eee1d693464c"/>
    <p:sldId xmlns:r="http://schemas.openxmlformats.org/officeDocument/2006/relationships" id="262" r:id="R746db423606f42eb"/>
    <p:sldId xmlns:r="http://schemas.openxmlformats.org/officeDocument/2006/relationships" id="263" r:id="R359159a374814db8"/>
    <p:sldId xmlns:r="http://schemas.openxmlformats.org/officeDocument/2006/relationships" id="264" r:id="R875175498df84556"/>
    <p:sldId xmlns:r="http://schemas.openxmlformats.org/officeDocument/2006/relationships" id="265" r:id="R5493937a29444e50"/>
    <p:sldId xmlns:r="http://schemas.openxmlformats.org/officeDocument/2006/relationships" id="266" r:id="Ra2163415ed0341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22efa703244c62" /><Relationship Type="http://schemas.openxmlformats.org/officeDocument/2006/relationships/slideMaster" Target="/ppt/slideMasters/slideMaster1.xml" Id="Raab9edf6f40d4d0c" /><Relationship Type="http://schemas.openxmlformats.org/officeDocument/2006/relationships/notesMaster" Target="/ppt/notesMasters/notesMaster1.xml" Id="R06a9690d38ee4613" /><Relationship Type="http://schemas.openxmlformats.org/officeDocument/2006/relationships/presProps" Target="/ppt/presProps.xml" Id="R27c51719696b444d" /><Relationship Type="http://schemas.openxmlformats.org/officeDocument/2006/relationships/tableStyles" Target="/ppt/tableStyles.xml" Id="R8526fdd1ebb34c49" /><Relationship Type="http://schemas.openxmlformats.org/officeDocument/2006/relationships/slide" Target="/ppt/slides/slide1.xml" Id="Rc0b531a04186473d" /><Relationship Type="http://schemas.openxmlformats.org/officeDocument/2006/relationships/slide" Target="/ppt/slides/slide2.xml" Id="R450a41fc38024810" /><Relationship Type="http://schemas.openxmlformats.org/officeDocument/2006/relationships/slide" Target="/ppt/slides/slide3.xml" Id="R2a7b4aad3ff14c0b" /><Relationship Type="http://schemas.openxmlformats.org/officeDocument/2006/relationships/slide" Target="/ppt/slides/slide4.xml" Id="R69b6bd66253d4e95" /><Relationship Type="http://schemas.openxmlformats.org/officeDocument/2006/relationships/slide" Target="/ppt/slides/slide5.xml" Id="R47e42a233083470a" /><Relationship Type="http://schemas.openxmlformats.org/officeDocument/2006/relationships/slide" Target="/ppt/slides/slide6.xml" Id="Rc667eee1d693464c" /><Relationship Type="http://schemas.openxmlformats.org/officeDocument/2006/relationships/slide" Target="/ppt/slides/slide7.xml" Id="R746db423606f42eb" /><Relationship Type="http://schemas.openxmlformats.org/officeDocument/2006/relationships/slide" Target="/ppt/slides/slide8.xml" Id="R359159a374814db8" /><Relationship Type="http://schemas.openxmlformats.org/officeDocument/2006/relationships/slide" Target="/ppt/slides/slide9.xml" Id="R875175498df84556" /><Relationship Type="http://schemas.openxmlformats.org/officeDocument/2006/relationships/slide" Target="/ppt/slides/slide10.xml" Id="R5493937a29444e50" /><Relationship Type="http://schemas.openxmlformats.org/officeDocument/2006/relationships/slide" Target="/ppt/slides/slide11.xml" Id="Ra2163415ed0341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9b2c5bf4c749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588c6d09f94c2f" /><Relationship Type="http://schemas.openxmlformats.org/officeDocument/2006/relationships/notesMaster" Target="/ppt/notesMasters/notesMaster1.xml" Id="Rc78f60ca4bf845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939260bcd8466e" /><Relationship Type="http://schemas.openxmlformats.org/officeDocument/2006/relationships/notesMaster" Target="/ppt/notesMasters/notesMaster1.xml" Id="R304eceb9179742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32fdb155484f54" /><Relationship Type="http://schemas.openxmlformats.org/officeDocument/2006/relationships/notesMaster" Target="/ppt/notesMasters/notesMaster1.xml" Id="R60025571698b46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fb9a1300f74d22" /><Relationship Type="http://schemas.openxmlformats.org/officeDocument/2006/relationships/notesMaster" Target="/ppt/notesMasters/notesMaster1.xml" Id="R24effb88933649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fcb334c3b7430f" /><Relationship Type="http://schemas.openxmlformats.org/officeDocument/2006/relationships/notesMaster" Target="/ppt/notesMasters/notesMaster1.xml" Id="R6e3074f284954f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44ab5d53e54686" /><Relationship Type="http://schemas.openxmlformats.org/officeDocument/2006/relationships/notesMaster" Target="/ppt/notesMasters/notesMaster1.xml" Id="Re1234201eb8043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b2f98f3bec4dd4" /><Relationship Type="http://schemas.openxmlformats.org/officeDocument/2006/relationships/notesMaster" Target="/ppt/notesMasters/notesMaster1.xml" Id="R4d0b61ad8cc4494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9de94b243945af" /><Relationship Type="http://schemas.openxmlformats.org/officeDocument/2006/relationships/notesMaster" Target="/ppt/notesMasters/notesMaster1.xml" Id="R8b623862d94040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2b10a607caa4a4e" /><Relationship Type="http://schemas.openxmlformats.org/officeDocument/2006/relationships/notesMaster" Target="/ppt/notesMasters/notesMaster1.xml" Id="Rae43e3871fe548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655e97880c4dba" /><Relationship Type="http://schemas.openxmlformats.org/officeDocument/2006/relationships/notesMaster" Target="/ppt/notesMasters/notesMaster1.xml" Id="R67aefbcf8cd54e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9a74d8b0184b46" /><Relationship Type="http://schemas.openxmlformats.org/officeDocument/2006/relationships/notesMaster" Target="/ppt/notesMasters/notesMaster1.xml" Id="Rff6ff0c487af48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05b5d77c0e48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fefbffbb5e4470" /><Relationship Type="http://schemas.openxmlformats.org/officeDocument/2006/relationships/slideLayout" Target="/ppt/slideLayouts/slideLayout1.xml" Id="Rae42d16ce82d4a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42d16ce82d4a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3d0fc476a48c6" /><Relationship Type="http://schemas.openxmlformats.org/officeDocument/2006/relationships/image" Target="/ppt/media/image.png" Id="Rd20af4dda7194cfe" /><Relationship Type="http://schemas.openxmlformats.org/officeDocument/2006/relationships/notesSlide" Target="/ppt/notesSlides/notesSlide1.xml" Id="R23322110e01f45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d224db589444e" /><Relationship Type="http://schemas.openxmlformats.org/officeDocument/2006/relationships/notesSlide" Target="/ppt/notesSlides/notesSlide2.xml" Id="R5ac0102a9e0b40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bef025bcf451e" /><Relationship Type="http://schemas.openxmlformats.org/officeDocument/2006/relationships/notesSlide" Target="/ppt/notesSlides/notesSlide3.xml" Id="Ra3291cb9f58642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016989b214778" /><Relationship Type="http://schemas.openxmlformats.org/officeDocument/2006/relationships/notesSlide" Target="/ppt/notesSlides/notesSlide4.xml" Id="R227fd7643f3c4d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90f3c7a4a47e1" /><Relationship Type="http://schemas.openxmlformats.org/officeDocument/2006/relationships/notesSlide" Target="/ppt/notesSlides/notesSlide5.xml" Id="Rd8d35ef6a29e4c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231cfb6314d4b" /><Relationship Type="http://schemas.openxmlformats.org/officeDocument/2006/relationships/notesSlide" Target="/ppt/notesSlides/notesSlide6.xml" Id="Rf399ca79e1bf4c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0e42fd7884046" /><Relationship Type="http://schemas.openxmlformats.org/officeDocument/2006/relationships/notesSlide" Target="/ppt/notesSlides/notesSlide7.xml" Id="Re5521a1379ac4c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323526fd7455d" /><Relationship Type="http://schemas.openxmlformats.org/officeDocument/2006/relationships/notesSlide" Target="/ppt/notesSlides/notesSlide8.xml" Id="R21bcac39e6404f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0411b75024224" /><Relationship Type="http://schemas.openxmlformats.org/officeDocument/2006/relationships/notesSlide" Target="/ppt/notesSlides/notesSlide9.xml" Id="R1d71032b05fb41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7ddc863d048a8" /><Relationship Type="http://schemas.openxmlformats.org/officeDocument/2006/relationships/notesSlide" Target="/ppt/notesSlides/notesSlide10.xml" Id="Re41e18950cfc4a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fb10c384e4bd8" /><Relationship Type="http://schemas.openxmlformats.org/officeDocument/2006/relationships/notesSlide" Target="/ppt/notesSlides/notesSlide11.xml" Id="R61a43bacb05949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1826D1-F331-4C2B-AD7C-6C26BB4E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D5EF79-AA69-4D48-A3B4-8C086C57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5B1B1-81E3-42C7-A02C-05F47AC3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Anchoring Script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C05A8F-50E0-4FA1-B2F7-4B7D189C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uses a simple opening line to keep visitors focused on each exhibit.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5E516D-774B-48F8-87C2-D0FDA353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033F6-E3B5-4991-9A98-2B957F03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FB968-7E7A-42D0-A2EA-EB7230C6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5D773-35D6-4A71-8B8D-590C2FB6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af4dda7194cfe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72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953512-7539-4BBE-8E2A-B1FB5D21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02EBB-AE78-42C0-9F76-7EB15E6F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C2209-1FD4-4ADF-8475-251D326C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54A4E1-3B62-4DF1-9E2B-F1CD3226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704E3-7CC8-49C8-8014-749F30A1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anchoring script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E8705-F842-457E-A2C8-5D2E68B9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043B4-1905-4DA2-9724-FBDB6088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ADB5EC-345B-4203-97DC-BEF006D9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F3FBCE-67BA-4CDE-84C1-EF14F30D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8DECA-C926-4D4D-9298-5C754B7F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7A94E-5563-4035-8505-6513515A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514685-BD6F-46BC-A9B1-C7251AAC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D5678A-C14C-4BD3-BA91-A06EFCED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key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4F179-DCA2-40BB-8BB2-F8DFAB42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574A3-B286-453E-8247-C3097CC2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4877A1-7B89-4168-A578-934128B8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Smooth Transitions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441FD9-BD1E-4227-AA90-059CF867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Pause for emphasis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050A92-0033-4479-83A6-29FB304A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213C9-843D-4FC1-AC64-BB627F6F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64BCF-373B-4770-8170-C4929791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Memorable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DD292F-D092-4906-8BC1-2B76FBDC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Link to the next idea</a:t>
            </a:r>
          </a:p>
        </p:txBody>
      </p:sp>
    </p:spTree>
    <p:extLst>
      <p:ext uri="{BB962C8B-B14F-4D97-AF65-F5344CB8AC3E}">
        <p14:creationId xmlns:p14="http://schemas.microsoft.com/office/powerpoint/2010/main" val="738996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C1628-1B1E-4847-BF68-CECB94BD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4D2AB-775A-45FD-BD11-526B0D2D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861DD-C5DC-418B-9763-5E035807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16FEB-1191-4DF7-A71A-0AFA3998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FFF59-5432-4881-8850-69EC3809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anchor line keeps the story on track.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5A635-11F0-4869-B343-AB04C28F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B00F9C-149F-4585-8BCE-92540552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283762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87D2E0-7101-4E52-A62D-BD15E794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496928-004A-4678-BA50-BB0A9E32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5E07DE-A05C-48C5-A4AD-060E1703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00983-FCDF-425C-BD9F-29C96B7A2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3F48D-B42E-4623-9341-821DFD25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anchoring script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678D1-23F7-4530-B0DF-AB2C6A29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479BD-0C74-4845-92FF-48AC5A96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B02E6-5FB3-4B15-9F37-38D1D617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DC2331-D158-493D-90AF-F978D0F4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anchoring script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102E68-0C3D-4A61-9D2E-10F1F857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989714-A8C2-489D-B2FB-4AEBCD13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230EB4-4C5B-477D-AD7F-713CE45D9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92A088-82EA-454D-9780-41A9B2C2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E1570-9831-4C52-88BD-33A5BE75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anchor line keeps the story on tr…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00052-C993-4319-914D-01AF80E8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DE4312-0AAB-4466-995D-80AC635F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662B35-F2AB-4107-BE5F-8EF99BDE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E994B-1C84-4DCA-92E5-5A11790E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7D76D-CCA5-47F7-A0CE-550D2D62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Repeat the anchor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D14706-5523-4053-B098-5219E96D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84980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A6139A-3DE9-4DFA-B15C-192DF15F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23EE9-8674-493B-9385-AF7932C7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7282D8-B06A-42A9-A4B4-8F62F018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863F09-CB97-4139-9EB0-CDD9C566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C5E7F-6F0E-439B-BC9E-7EAB05A9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7B4AF-A60B-4429-AD43-2C5D45F4F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CEE05-E8E8-4100-B31D-C76B3ADB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99CD3-399F-46F9-B20D-902449ED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582045-A4D6-4EF1-BB92-DC8DB559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opening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7FE62-B57D-4F9A-B3B7-0BF61078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DC045-5B16-4727-836A-4F897AE8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B6854F-5EE4-4435-8E36-B72B7848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2199C5-7C73-47C8-BE96-F337CCF8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key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C5E5B9-0880-42DC-816B-377E64D7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55458D-5CBE-482D-9551-8D39C0B9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D9511-66B2-460F-A81A-0D45F734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EC416D-EB95-44CF-8336-D2865F3F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emphasis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C8A10C-A501-4242-ACD9-858B50F4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724DA9-BD9D-4EAA-A8D1-71FCA0D8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108737-596D-49A1-801D-227C02E6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E0C604-536B-49BC-AEFE-08BFD0ED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Link to the next idea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9ADFAE-6C1B-4DA7-9F98-914DBC40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3B2C8A-A243-495E-9F8D-7234D7B6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CAC740-4978-4643-BB5E-33AB2A6B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D4ED54-0C4D-48D1-8269-2CD50864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Repeat the anchor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4436D2-FF31-4FFB-AF95-F64B9C81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930990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C125E-740C-48DF-821F-4DA90181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14694-CDFA-4020-83E7-78126B09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B8CB3-42C1-4A71-B770-7DE8BD7C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2949C-88C0-47E6-B573-4300DD8A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E135F-358C-476F-A3E0-647FB40C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anchoring script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91606-FE32-4B85-B80F-385737B1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444B2-DFBE-40B1-BD66-8F8B9123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FE8D35-429B-47E9-B324-ED232CE2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1A2EBB-64E7-4BFD-AA9C-14FD9EC2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Speakers drift off topic mid-presentation.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0C11E-D1C4-456C-8025-CE9DF873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867F8-7F8E-45B6-8E7F-4E8D026E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Important points get buried in long explanations.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0DFC3C-28DB-408A-BCD8-E76944A6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74E42D-AABD-4EFB-BC0D-EC865114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Transitions feel abrupt and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D7C59-596E-4F66-B61C-32BB3695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029875-372A-4D28-B696-63B5B246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1E3D6-AA12-4E35-B49D-E48A443E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DB0DA-4D6A-40A5-9DB1-9D44FA59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starts with a clear focus 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F294C7-FFA5-47CD-A4F6-0E0551E4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A29559-EE12-4C66-A020-3F39C532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can track the main idea easily.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860AD-7E2D-4FD1-8C4A-602E7E59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FE4AC3-A97A-4686-A9FB-23E410CD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feels connected and intentional.</a:t>
            </a:r>
          </a:p>
        </p:txBody>
      </p:sp>
    </p:spTree>
    <p:extLst>
      <p:ext uri="{BB962C8B-B14F-4D97-AF65-F5344CB8AC3E}">
        <p14:creationId xmlns:p14="http://schemas.microsoft.com/office/powerpoint/2010/main" val="19066782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C87D3C-4C26-422C-9ECB-1C24097E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670C0-1FA4-41FC-8C94-D26056EA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24C12-B069-4877-9351-2C4256F1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AF93B-C683-4051-B874-3651CC11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97835-C64A-4D33-A2A8-CBA90FEE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D37A7-DFC1-499A-8FF7-C61F846A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2375C-6FB5-4064-878B-DAB4D64E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5ACF9-4E3D-4599-8A67-DC7C1186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95813E-710B-4DA8-8191-6C2DD1CB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GUIDES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36B487-0C7A-4969-A0B8-3AB8A470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steady script that keeps tours clear and easy to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6945B5-A7AC-4ECE-86EC-4249BA14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D529BB-9BB0-4841-89FE-2AA0A08F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3BB006-6C26-459B-93B7-16656EFD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1F4A3-ADCC-44A8-9A16-0D32CB52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50715D-816C-41A2-ADE2-0213AFB7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stay centered while moving through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BEE72-98BE-4C53-B3A7-002DB661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467A0-A1E6-400D-8EA3-8E71C858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851FAB-E5C9-48E0-A079-F701A1C9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653810-24FD-40AE-9B51-64EAC99B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17E8BE-F4E8-4D4A-BEBF-28997B4E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speaking structure for staff practice sessions.</a:t>
            </a:r>
          </a:p>
        </p:txBody>
      </p:sp>
    </p:spTree>
    <p:extLst>
      <p:ext uri="{BB962C8B-B14F-4D97-AF65-F5344CB8AC3E}">
        <p14:creationId xmlns:p14="http://schemas.microsoft.com/office/powerpoint/2010/main" val="166773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FC45467-AA3A-4ADE-8320-C832FB48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D669E-FD60-477C-990A-979CF4A8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035CCB-A434-4A49-9FC6-D680C51D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244A2-F185-42B1-8CF3-57123512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A39BD-CC52-4C5B-9C44-0AD3FD27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2E54B-89FF-4DE2-AC32-B2278C3C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CA1D9-12CA-4A14-A4B0-700650CB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FD1724-06B9-457F-B1EB-BBEED680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DFEBA-B0AB-493D-8A91-7D9C2DE3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E9BFEE-F071-4B6E-B600-EAFD2631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14548-42DC-446E-824D-D4CFE245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opening cue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83EDD-C144-4E74-8B78-4DEA6BBE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48F3D-A900-4065-A42C-F18DA6A6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4B1B3A-2FF2-4C69-8265-5BC16BC92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5CE22-88A1-4D09-B10F-F241C75B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7120B6-FDB9-4E27-84B7-C40A7627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98AA4-14EA-459F-8181-DCC597AE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key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45B851-70E5-45EE-BD9E-9EE78801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C47A6-14D3-4537-8E1A-5B17D6F6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6993BD-B9FF-4286-B808-445A5193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220EC-804A-472D-AEAB-3B945455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48D350-F21E-4A92-9F98-FDA50554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3AC8A9-4C93-4EF0-BE65-7EB1D5B2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emphasis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451537-FAD0-4B3C-9631-FCF878C3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F896D9-EC13-429F-8803-DA9B22045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B28868-B83F-4817-A036-340ECB30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70C507-BB6A-4FB4-A7BA-071C9A051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68CFA1-223B-440A-B41C-EF080543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4008B1-4250-4C3B-B2EB-96B8CBBE3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Link to the next idea</a:t>
            </a:r>
          </a:p>
        </p:txBody>
      </p:sp>
    </p:spTree>
    <p:extLst>
      <p:ext uri="{BB962C8B-B14F-4D97-AF65-F5344CB8AC3E}">
        <p14:creationId xmlns:p14="http://schemas.microsoft.com/office/powerpoint/2010/main" val="3173093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0C6EA0-7C1F-4295-A1B7-B6F76C02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22214-69CE-4475-B97F-BCDC5ED6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D59234-E6DE-4010-AACA-904070EB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C8B3E4-322C-4285-A093-9C59E6FF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05270A-773D-4F86-80E2-4100162B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anchoring script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D9CAF-0A2C-4BE1-BEA6-2324BC25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0AFFAF-E08A-4840-B2D7-0833AE28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B6FB8-7DD2-42E1-861B-0E194914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guide keep every exhibit explanation tied to one clear message?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D0F95-3030-4E69-B16F-B18E1949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CDC9A-9AED-4D86-ADE2-6B6DFC4D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38F3A4-4E6A-4149-84F6-BCD91B8F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A753B-C335-486E-959C-E031AFA9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key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31276-E0C7-4BC2-B670-CBA7B57D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43B374-072E-4C06-9D34-0A08C977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2A88E-EC11-4CC0-AFF2-B559DC6A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Pause for emphasis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E076A4-9C72-4810-A7F6-BB2EF5BD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11DB8-D030-400E-A766-AC1F0E89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4A52F3-CF4F-40DF-84E3-836CB80A4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Repeat the anchor</a:t>
            </a:r>
          </a:p>
        </p:txBody>
      </p:sp>
    </p:spTree>
    <p:extLst>
      <p:ext uri="{BB962C8B-B14F-4D97-AF65-F5344CB8AC3E}">
        <p14:creationId xmlns:p14="http://schemas.microsoft.com/office/powerpoint/2010/main" val="7707088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6C5CCA-1CB0-4935-B1E8-88DC286D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16D7C-FA5D-4C68-B68E-35DFA396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82C80-A40C-4913-8791-E18B9197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76322-E819-413C-B898-4032DA491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D7D11-7492-49F4-B9D7-C316CF3C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anchoring script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919A9-7433-489C-B679-86888E6B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317D0-2689-439F-B9FB-028B05F5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7BCD26-5B05-474A-95E5-2FAC589B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86DBE4-7F2C-40CC-8729-4324E604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opening cue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1B638-86BF-46B4-946B-DE371450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47021-4525-4139-894B-5125F2CE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EFF4F-D301-4617-9C32-0BC201FD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6024A-7685-4F7D-8896-4046AFCD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FC861C-9FE6-46F5-8444-DC0E2E04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key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732706-C2BE-4599-BF3E-9CCBF496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CA36EA-E50A-448B-BF91-088AC84D4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A24415-0E66-422A-813A-979FEA21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1E01C-EB4C-4577-B84B-B5F7C53D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A9A8D-A0D4-4B06-82DF-D4B50E9B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Pause for emphasis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42BF9C-BC8E-4E5B-ABA4-73D5B31C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C8129B-CA19-4E69-BC23-BF84E2B8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624F16-B21F-420F-973C-4494487A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65622A-C515-424B-8AD4-C5F34F12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ACCDB8-97F9-457E-A2EC-E97F59DC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Repeat the anchor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A160C7-FA31-4F26-9E8D-B97DFE98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887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1405D6-0F89-466C-B09B-30D1154D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6F1D5-B0BD-4243-B9E0-95243E7D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8EF0C0-006B-4C9E-9291-D99A9CDD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anchor line can hold the whole presentation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2D181-7839-41BD-901F-7791D8BF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D6CCE-9351-4807-9F29-036C4704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76B4C-5D4A-4AE1-B01D-6BD710AF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25D9B-39A9-4609-B6E2-83875B9C0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301268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2026-10-01T21:22:32.3470000Z</dcterms:created>
  <dcterms:modified xsi:type="dcterms:W3CDTF">2026-10-01T21:22:32.3470000Z</dcterms:modified>
</coreProperties>
</file>