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4a8b730869e4ea7" /><Relationship Type="http://schemas.openxmlformats.org/officeDocument/2006/relationships/extended-properties" Target="/docProps/app.xml" Id="R3704d902d6cd497a" /><Relationship Type="http://schemas.openxmlformats.org/officeDocument/2006/relationships/officeDocument" Target="/ppt/presentation.xml" Id="R4d91d26675b64b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c57a1590924e82"/>
  </p:sldMasterIdLst>
  <p:notesMasterIdLst>
    <p:notesMasterId xmlns:r="http://schemas.openxmlformats.org/officeDocument/2006/relationships" r:id="R410be7425a4546b7"/>
  </p:notesMasterIdLst>
  <p:sldIdLst>
    <p:sldId xmlns:r="http://schemas.openxmlformats.org/officeDocument/2006/relationships" id="256" r:id="R1dcefb2480c3400a"/>
    <p:sldId xmlns:r="http://schemas.openxmlformats.org/officeDocument/2006/relationships" id="257" r:id="R2326e3133d4b40a5"/>
    <p:sldId xmlns:r="http://schemas.openxmlformats.org/officeDocument/2006/relationships" id="258" r:id="Reedd85edf1a9445a"/>
    <p:sldId xmlns:r="http://schemas.openxmlformats.org/officeDocument/2006/relationships" id="259" r:id="R49774c8164264d56"/>
    <p:sldId xmlns:r="http://schemas.openxmlformats.org/officeDocument/2006/relationships" id="260" r:id="Rffad2b383b574f49"/>
    <p:sldId xmlns:r="http://schemas.openxmlformats.org/officeDocument/2006/relationships" id="261" r:id="R66ec68993f2a4760"/>
    <p:sldId xmlns:r="http://schemas.openxmlformats.org/officeDocument/2006/relationships" id="262" r:id="R49e03855b21a4221"/>
    <p:sldId xmlns:r="http://schemas.openxmlformats.org/officeDocument/2006/relationships" id="263" r:id="Rf3876746d2a740a2"/>
    <p:sldId xmlns:r="http://schemas.openxmlformats.org/officeDocument/2006/relationships" id="264" r:id="Rb74d457cc2484701"/>
    <p:sldId xmlns:r="http://schemas.openxmlformats.org/officeDocument/2006/relationships" id="265" r:id="R043b2f1ae86041bd"/>
    <p:sldId xmlns:r="http://schemas.openxmlformats.org/officeDocument/2006/relationships" id="266" r:id="R860ea77c9f6d4c4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756383850246a0" /><Relationship Type="http://schemas.openxmlformats.org/officeDocument/2006/relationships/slideMaster" Target="/ppt/slideMasters/slideMaster1.xml" Id="Re0c57a1590924e82" /><Relationship Type="http://schemas.openxmlformats.org/officeDocument/2006/relationships/notesMaster" Target="/ppt/notesMasters/notesMaster1.xml" Id="R410be7425a4546b7" /><Relationship Type="http://schemas.openxmlformats.org/officeDocument/2006/relationships/presProps" Target="/ppt/presProps.xml" Id="Rb6a3af3b04674fca" /><Relationship Type="http://schemas.openxmlformats.org/officeDocument/2006/relationships/tableStyles" Target="/ppt/tableStyles.xml" Id="R1384040466bc42ee" /><Relationship Type="http://schemas.openxmlformats.org/officeDocument/2006/relationships/slide" Target="/ppt/slides/slide1.xml" Id="R1dcefb2480c3400a" /><Relationship Type="http://schemas.openxmlformats.org/officeDocument/2006/relationships/slide" Target="/ppt/slides/slide2.xml" Id="R2326e3133d4b40a5" /><Relationship Type="http://schemas.openxmlformats.org/officeDocument/2006/relationships/slide" Target="/ppt/slides/slide3.xml" Id="Reedd85edf1a9445a" /><Relationship Type="http://schemas.openxmlformats.org/officeDocument/2006/relationships/slide" Target="/ppt/slides/slide4.xml" Id="R49774c8164264d56" /><Relationship Type="http://schemas.openxmlformats.org/officeDocument/2006/relationships/slide" Target="/ppt/slides/slide5.xml" Id="Rffad2b383b574f49" /><Relationship Type="http://schemas.openxmlformats.org/officeDocument/2006/relationships/slide" Target="/ppt/slides/slide6.xml" Id="R66ec68993f2a4760" /><Relationship Type="http://schemas.openxmlformats.org/officeDocument/2006/relationships/slide" Target="/ppt/slides/slide7.xml" Id="R49e03855b21a4221" /><Relationship Type="http://schemas.openxmlformats.org/officeDocument/2006/relationships/slide" Target="/ppt/slides/slide8.xml" Id="Rf3876746d2a740a2" /><Relationship Type="http://schemas.openxmlformats.org/officeDocument/2006/relationships/slide" Target="/ppt/slides/slide9.xml" Id="Rb74d457cc2484701" /><Relationship Type="http://schemas.openxmlformats.org/officeDocument/2006/relationships/slide" Target="/ppt/slides/slide10.xml" Id="R043b2f1ae86041bd" /><Relationship Type="http://schemas.openxmlformats.org/officeDocument/2006/relationships/slide" Target="/ppt/slides/slide11.xml" Id="R860ea77c9f6d4c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7c6723bb69b4e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f63d29ad994925" /><Relationship Type="http://schemas.openxmlformats.org/officeDocument/2006/relationships/notesMaster" Target="/ppt/notesMasters/notesMaster1.xml" Id="R1fd41479d1dc4e5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8853acca2848e3" /><Relationship Type="http://schemas.openxmlformats.org/officeDocument/2006/relationships/notesMaster" Target="/ppt/notesMasters/notesMaster1.xml" Id="R1ab84bdf271246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0f570b7e8741ad" /><Relationship Type="http://schemas.openxmlformats.org/officeDocument/2006/relationships/notesMaster" Target="/ppt/notesMasters/notesMaster1.xml" Id="R9d2be978a0984f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36dee52de74f1f" /><Relationship Type="http://schemas.openxmlformats.org/officeDocument/2006/relationships/notesMaster" Target="/ppt/notesMasters/notesMaster1.xml" Id="R8ea2988046ea4f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6f15d8182c4d2e" /><Relationship Type="http://schemas.openxmlformats.org/officeDocument/2006/relationships/notesMaster" Target="/ppt/notesMasters/notesMaster1.xml" Id="Rb2060dd0cfb2451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bfba94e81a64204" /><Relationship Type="http://schemas.openxmlformats.org/officeDocument/2006/relationships/notesMaster" Target="/ppt/notesMasters/notesMaster1.xml" Id="R0aca9ededffc45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da2214367254d46" /><Relationship Type="http://schemas.openxmlformats.org/officeDocument/2006/relationships/notesMaster" Target="/ppt/notesMasters/notesMaster1.xml" Id="R0cd8be7eb9cf49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9dc01608d2846cf" /><Relationship Type="http://schemas.openxmlformats.org/officeDocument/2006/relationships/notesMaster" Target="/ppt/notesMasters/notesMaster1.xml" Id="Rb9d8b46466644d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d9d41ee7134947" /><Relationship Type="http://schemas.openxmlformats.org/officeDocument/2006/relationships/notesMaster" Target="/ppt/notesMasters/notesMaster1.xml" Id="R730885597dc746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c38dc4dc9641dc" /><Relationship Type="http://schemas.openxmlformats.org/officeDocument/2006/relationships/notesMaster" Target="/ppt/notesMasters/notesMaster1.xml" Id="R3fda9ff307ba48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c8150373884482b" /><Relationship Type="http://schemas.openxmlformats.org/officeDocument/2006/relationships/notesMaster" Target="/ppt/notesMasters/notesMaster1.xml" Id="Rc7bb86cfbcaf4c0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f29a89da5a4c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d0b0b9b9d45487e" /><Relationship Type="http://schemas.openxmlformats.org/officeDocument/2006/relationships/slideLayout" Target="/ppt/slideLayouts/slideLayout1.xml" Id="R336cd0c18c2e40f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36cd0c18c2e40f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9316e9ba0e498b" /><Relationship Type="http://schemas.openxmlformats.org/officeDocument/2006/relationships/image" Target="/ppt/media/image.png" Id="R3e866222e15d448e" /><Relationship Type="http://schemas.openxmlformats.org/officeDocument/2006/relationships/notesSlide" Target="/ppt/notesSlides/notesSlide1.xml" Id="Rbbe774c69b5545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7af9cfab1a4432" /><Relationship Type="http://schemas.openxmlformats.org/officeDocument/2006/relationships/notesSlide" Target="/ppt/notesSlides/notesSlide2.xml" Id="Rf986470f14c24d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8fcf0905ff4c63" /><Relationship Type="http://schemas.openxmlformats.org/officeDocument/2006/relationships/notesSlide" Target="/ppt/notesSlides/notesSlide3.xml" Id="R75fffc36ce0f4a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5ee2c62d8c44c8" /><Relationship Type="http://schemas.openxmlformats.org/officeDocument/2006/relationships/notesSlide" Target="/ppt/notesSlides/notesSlide4.xml" Id="R5fee6b1cba2944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a5c9aa6b954189" /><Relationship Type="http://schemas.openxmlformats.org/officeDocument/2006/relationships/notesSlide" Target="/ppt/notesSlides/notesSlide5.xml" Id="Ree0408950d4c46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61fe4602284232" /><Relationship Type="http://schemas.openxmlformats.org/officeDocument/2006/relationships/notesSlide" Target="/ppt/notesSlides/notesSlide6.xml" Id="Rbefe723509734d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ce3319e8f840cc" /><Relationship Type="http://schemas.openxmlformats.org/officeDocument/2006/relationships/notesSlide" Target="/ppt/notesSlides/notesSlide7.xml" Id="R24977f4d37ae42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18f7f4b6ea4c86" /><Relationship Type="http://schemas.openxmlformats.org/officeDocument/2006/relationships/notesSlide" Target="/ppt/notesSlides/notesSlide8.xml" Id="R0d85a1fe199d4a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a016ef3cb4ea1" /><Relationship Type="http://schemas.openxmlformats.org/officeDocument/2006/relationships/notesSlide" Target="/ppt/notesSlides/notesSlide9.xml" Id="Rcdf37204a6cf4f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7d863ef1e4db4" /><Relationship Type="http://schemas.openxmlformats.org/officeDocument/2006/relationships/notesSlide" Target="/ppt/notesSlides/notesSlide10.xml" Id="Rd14b366277eb4a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4364130fa84794" /><Relationship Type="http://schemas.openxmlformats.org/officeDocument/2006/relationships/notesSlide" Target="/ppt/notesSlides/notesSlide11.xml" Id="R4f706780e9d3403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8D22A5-7E1D-4DDA-91C0-F576E2FA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637C0A-CAC6-4096-979B-711E155EC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BC1E20-8D69-45DA-A488-4718F6D4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Animated Presentation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0F746B-4525-4584-AE70-8E3C08191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pitches a launch film for a new eco-friendly sneaker line.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CFA511-F613-4D5E-9AB7-B28BAC20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1B2513-A6B9-4178-9C08-492FDDC1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60B372-7FFE-4567-8D67-55689FFAA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14EB78-7A96-4800-831D-39F0EA7F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866222e15d448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262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9AA105-056F-47E8-91F1-AEF786B91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30914-F25B-4323-838F-DE084CA1A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4EC77D-30C7-468C-AD05-F71A6391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890748-1A76-4390-B005-2BAE259A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927165-DAA7-4726-B764-8A160063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animated presentation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1B077E-0DB0-456A-9EE5-3B248265C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049722-E629-4041-B4C3-1FA0C1FB5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DD9A3-36C5-4185-BC97-A09849A5B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BE3C32-B950-4157-AF04-ECD259D4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32964-5ECB-4205-A892-2218E53B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55B6A-AEBE-43D3-8118-8A28DABB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C67B5-9931-41D2-BFF6-6483952E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C37420-7036-4900-ACB7-3B430910B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D939F8-4BFE-4B05-9562-485EF444F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D6EA97-3B9E-46D1-B91A-A192420BC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8A8462-E767-45D9-8794-98C0720EA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DCC99F-642E-4567-9904-6C1F3A83A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EED683-040F-4B5A-82E3-B5B8960D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3E3549-F4CD-43D0-ADA6-AF89A17B8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9A0774-DF0F-48A3-91AB-9E3D08CFF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Ready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2C0C69-9A04-42A1-8ADE-809A592F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timing</a:t>
            </a:r>
          </a:p>
        </p:txBody>
      </p:sp>
    </p:spTree>
    <p:extLst>
      <p:ext uri="{BB962C8B-B14F-4D97-AF65-F5344CB8AC3E}">
        <p14:creationId xmlns:p14="http://schemas.microsoft.com/office/powerpoint/2010/main" val="10227044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DDBFDE-5E81-48EF-A188-4F74A1F9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52967-C6A9-47F2-8891-E12075C7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C61EA8-11EF-49EE-B209-BFE0FF03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31B22C-C07F-45F9-AFD7-E1EC78A9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79E8BC-2A0E-45D6-A1C5-706B6F097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 rough concept into a clear launch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35B6E8-9912-40C1-BF2D-DFB85908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94E6A3-12A9-487A-842B-09947F78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482709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06C088-DC50-4CEC-98D9-5C123A5A2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6084C-9A05-4A82-9375-C4F35491C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6D740-9E34-4228-85AD-591E270B3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6C6A2A-4293-4111-AB01-FB04C68DA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F86C48-1E97-4A7C-B473-F9B73A08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animated presentation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1A1C75-A9C0-47FB-AC8B-E4791E09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F46578-4BDF-4092-95A7-BD48F3BDD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18B40D-BA64-4357-87DD-F50258F6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06A94-700A-4725-AB6E-568F427C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animated presentation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3E75F7-5993-496F-A5B9-A9BB0EF73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1AA779-E860-4204-882A-FF8608301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3D2C5-9215-40BB-B534-094020B1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FD057-BD68-4578-9D94-6A949193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182BA5-C9D8-4522-98BE-AE032AC2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concept into a clear launch…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3E936E-494A-4C14-AA88-289DAC5C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25A551-5123-4B35-9DC9-5D990A17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A2F13E-A279-4E49-837B-C1108A69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C3D98A-27F8-4C5D-AECE-98722F29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CC3B8E-74B1-44FB-8B6B-CB5F70A8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Prepare presenter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E883DB-FC86-4379-99D0-F8DBE03FA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12464748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F81DD2-85C1-4A5A-9DE5-C63FEDFB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D0174B-3610-479A-BA9E-87F0E609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BE18E-E99C-4099-A303-993DADA65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EC44F-CD5D-4845-9E8D-A74814D4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33BAD-AE2B-4FBC-83A4-DD07C4A4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100E5E-6307-4186-8840-4045B0635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8C19F-2449-4594-B9D7-693C36C5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437CC9-A6D6-4894-8213-9A4EC217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2F5E25-67FC-47E4-8904-EC20D418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3338BB-0AFD-479C-80DF-BC825C87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5F4822-2F46-4E38-91D1-459A400B5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60114E-EE2A-4E5D-BFB1-D3A411AE8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79539-AC43-4337-86C3-96C13CE69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EAD06F-535F-4056-AC29-8AD05D32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22F00F-50BD-4F7D-AA05-7A0D0608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42CC8C-B08E-4B44-BEFF-8338DE1C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DDEA83-5E36-4A93-AC02-48A26B8F9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DE0246-7B3F-4BC6-B56C-42B7D3AD8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137C26-DB20-4657-9509-A7E3B4DE7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72FC34-6796-4435-8B7A-6BC6C955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C030CA-58B6-455E-977F-33BAF9A8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slide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71694F-31F5-4D66-9F24-27E0B9B43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D90D4D-A8B3-413A-B8BD-0A4B09023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9217BF-59BA-4A88-BEE9-BC316D01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40BCBE-20EE-469C-8C29-C4F70B5B7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Prepare presenter notes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51D6BD-9C0F-4EA4-9944-40C4C96A8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355866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1C2559-F220-4D4C-8459-659CCCC8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50D58C-2EFE-4CFA-93D6-D8B67BFC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F6C0EC-229A-4A54-9066-53F51CA04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2E2547-19E6-4AAB-8180-FB102BFDE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52EE69-A8EF-49E2-8579-4D19814E8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animated presentation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DAC56A-36DB-4A11-8E66-370ADE335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BC6AA-EABD-411D-BCFE-726E6D517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80E4C5-D6B5-4C31-9648-63C38511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4AA33C-6D19-4880-B0FD-1EC121D3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scattered across notes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59F899-AC0D-4A78-982B-F8481606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BD0305-6DAC-4054-8BBF-0ED5ED76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pitch feels flat without a clear visual sequence.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47CE7-1CF5-4CC0-97F3-98735EFBC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B5EDB9-FF90-4251-849D-40FB757D6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Reviewers struggle to see how the story unfolds.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02BCB7-6D07-496F-B804-22879FE8D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77D6BA-9292-48AE-8A15-C0DD0772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0CA526-A544-40E0-82E4-2B420C714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57AD00-2BBA-4717-B220-48B059634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9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concept reads as a smooth, scene-by-scene pitch.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07F764-C470-4A2E-AFC4-5A34639A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49063E-61F0-47D8-9CD8-AEB09C74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3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Motion cues make the presentation feel more vivid.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68A0B0-77C0-4EAA-8101-EF11B3CD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16C1C7-1FC1-469F-AAF2-998852A4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review the plan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878318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808F45-61F4-46DA-B269-D60E17CE4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7650AA-81D5-4FCC-89C4-8CF6ADE7A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643BC-2E79-45F8-956C-D62EA0FF4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90512-59C7-47CB-BC13-212C5488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76BBC-E74A-4958-A989-F3EFD2A1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9D81A4-0576-4C5C-A1CD-100A3FFD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EB4BED-B8D5-4902-A5C9-4C2A51FF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EC9069-977E-4F5F-8D77-E037B1BAA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7849CD-F377-4ED8-82E9-121F72E3C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CCE1B-B7B2-428D-9D79-6C2A3F1A4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on the campaign story and visuals.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B6C105-FFDE-4518-AFB0-B4E07D99F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258344-7ED1-42CF-9813-C00A07969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4642C2-1C7D-4923-8E8B-6D7D88501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4FE94-F779-4A20-8E3B-38C3D26A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9CB1D-CDDA-4C89-B6E8-C7C655B6C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scenes, pacing,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808E79-D093-436B-91F8-65B263E6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38C3D6-46BC-4DAF-9288-8DF540B71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A38206-0B31-41C5-A8C2-7B831609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EF0DFA-D261-4EDB-BFEF-382C37CF8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CLIENT STAKEHOLDER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14A2AE-62E5-4690-829F-989DFCAA1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easy-to-follow deck for quick review and feedback.</a:t>
            </a:r>
          </a:p>
        </p:txBody>
      </p:sp>
    </p:spTree>
    <p:extLst>
      <p:ext uri="{BB962C8B-B14F-4D97-AF65-F5344CB8AC3E}">
        <p14:creationId xmlns:p14="http://schemas.microsoft.com/office/powerpoint/2010/main" val="77828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288AEA-859A-4DAF-844B-3F23910F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6B900E-F922-407D-A482-B3910504D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1B15B9-B2B4-43DC-9584-D22263D24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E3A7A1-7D0F-43E2-96BC-E1044660B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3A3CD-1A08-4988-9A59-3343DF388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6229D-682D-4F89-B6B7-A938AA71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02738-64B0-470F-AA23-AE7D3D59E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317D5E-7822-43E6-BF0B-47BBC541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E1F1FE-2FF0-4F57-B71F-EBC233CE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3ED31D-3098-43A1-9E4E-41915E22D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034A10-B7BA-410E-BE7C-5536285D8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1C71D2-E17E-43A1-9F1B-9A15BD41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0196A6-CD25-4633-8B9D-89348E59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EEB599-BF15-4756-B0FC-8E0DBAA4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33F3BC-000C-43FF-8632-50D0F5C97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24FBAB-9624-42B9-98F6-55CDB1256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E4677F-47D4-4360-88CF-1EEF8CBB9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146A39-6A6C-4456-B1C9-FFD465EDC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5CEADB-5C81-43D9-BC7A-A8DE2355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616A01-1D65-4A86-80DF-BF29F575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68A2F0-287E-4853-B40B-43D2CF36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6894A4-D4F8-4D65-BFD1-44CDE12E3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B9C95C-1C87-4CEB-B772-16F045CA2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F39317-404C-4970-8ED9-A2496FCA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38DE06-6656-47EC-A807-326BE6E05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9C7F11-D57A-4365-9F3D-5CC2A8A8F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D228E98-137F-4211-8B5A-7E96D512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65B008-0984-4E51-879C-AD4497E2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9D8059-BE5D-4A95-9614-62351D49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slide timing</a:t>
            </a:r>
          </a:p>
        </p:txBody>
      </p:sp>
    </p:spTree>
    <p:extLst>
      <p:ext uri="{BB962C8B-B14F-4D97-AF65-F5344CB8AC3E}">
        <p14:creationId xmlns:p14="http://schemas.microsoft.com/office/powerpoint/2010/main" val="99684569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88C293-6C91-424B-AF5D-92094486A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2C9A1A-5B7E-4CC2-A631-7BAE39509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2ED008-ADEB-4E46-BC7B-9A605A564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72F78-4A61-42DD-9056-B2952581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FBC0E0-306C-4C5C-8439-BE2B292B4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animated presentation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B43988-3EB2-4FFA-B452-93DEF0410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84F989-0660-4BA1-845E-AFAC05BE8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6E7CC-EF4B-4D91-8C02-C4E3E2F9C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studio present a launch film idea in a way that feels clear and dynamic?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5B4E59-FF22-4E12-92D7-ED54972A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36B6F-5BA4-43F5-B003-45902A602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172A50-09F5-477A-9932-3F9260360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93B8FE-169A-4089-8FF0-6C64E0EF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62C4A6-7D95-4BE3-89D8-012E9D2E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EE96D2-9794-41C1-ADA8-1BDD74AF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AFF72D-007E-4D65-B28E-DB78E6DA8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7A1076-683B-4462-A264-C78077016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041882-A978-46DB-AAEC-24D91B2D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B1841D-1B54-4437-A482-2887B9DE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Prepare presenter notes</a:t>
            </a:r>
          </a:p>
        </p:txBody>
      </p:sp>
    </p:spTree>
    <p:extLst>
      <p:ext uri="{BB962C8B-B14F-4D97-AF65-F5344CB8AC3E}">
        <p14:creationId xmlns:p14="http://schemas.microsoft.com/office/powerpoint/2010/main" val="112822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4D15E1F-AD31-48AF-BA51-7CB4FE0C1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D973F5-6637-4674-8565-3C0803615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016043-313F-4FCB-AA0D-1164DEF44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5DFE53-4687-4012-BD02-6AA7E2A7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09E93-B397-4B6E-8B03-A8E176B2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animated presentation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40C59-2355-41A9-9FF1-9A514A421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6AFBA7-376D-416F-85AA-986BC844A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328C37-730C-49E7-B093-6D626F43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388F14-9C3D-47A4-97A3-85A07C00F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E006A6-D475-4360-B117-C0CC465CD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7B3F36-8F2C-4863-8537-F890E1A7C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31B254-5C5B-4FF1-B50E-E62ADD45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347F38-B3AF-4C2C-8C1B-3E5555E89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E8EB6-D7E1-47F6-9787-5C90EFD2E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the scene 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64D97-705E-42B7-8991-E92F79D54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CFAB9D-40EC-407E-8C83-127C39C7D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8B20A1-DEC4-4A0C-8668-853C3B3CE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81CDA7-DCAA-4DF2-8BC1-326123560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77C21E-CFF6-4BCF-A111-C8FC1108F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62B392-CD8F-4CA7-BA76-F290C1F13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3CF78E-AC5B-464F-8A3C-FC9773687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DB81B8-532F-4826-9A63-778C545EE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3904FA-CA84-4669-BF73-83CC05F7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F8D302-826D-4F0C-BC00-B56DE950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Prepare presenter notes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E46DEF-767C-45EC-8D78-00F22E395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82937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324719-DD87-4B02-8F0D-61BDE996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757A8-FA48-4C67-9AA9-E64D04F0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AEF660-47D9-4408-9F86-1328DD74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let the motion do the rest.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81037-C456-4C86-AE03-9D0FCE869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AD5834-204A-4BDC-8022-E1F1FAA89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6B00D-B95D-4347-87C3-B7F63B45C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CE7D95-C931-4481-A1FC-2EC21D2CA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717417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2026-10-01T09:01:03.5920000Z</dcterms:created>
  <dcterms:modified xsi:type="dcterms:W3CDTF">2026-10-01T09:01:03.5920000Z</dcterms:modified>
</coreProperties>
</file>