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c07d39189e47e7" /><Relationship Type="http://schemas.openxmlformats.org/officeDocument/2006/relationships/extended-properties" Target="/docProps/app.xml" Id="Rcf90f17a6d0c4b8e" /><Relationship Type="http://schemas.openxmlformats.org/officeDocument/2006/relationships/officeDocument" Target="/ppt/presentation.xml" Id="R32fb32ecf58141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d90c4dd9b24490"/>
  </p:sldMasterIdLst>
  <p:notesMasterIdLst>
    <p:notesMasterId xmlns:r="http://schemas.openxmlformats.org/officeDocument/2006/relationships" r:id="R1ea1e466542c40c2"/>
  </p:notesMasterIdLst>
  <p:sldIdLst>
    <p:sldId xmlns:r="http://schemas.openxmlformats.org/officeDocument/2006/relationships" id="256" r:id="R609666a8f57d48d6"/>
    <p:sldId xmlns:r="http://schemas.openxmlformats.org/officeDocument/2006/relationships" id="257" r:id="Rb7ba34cfcc424df2"/>
    <p:sldId xmlns:r="http://schemas.openxmlformats.org/officeDocument/2006/relationships" id="258" r:id="Rdd7d77db72214d8a"/>
    <p:sldId xmlns:r="http://schemas.openxmlformats.org/officeDocument/2006/relationships" id="259" r:id="R778be007a32b47c5"/>
    <p:sldId xmlns:r="http://schemas.openxmlformats.org/officeDocument/2006/relationships" id="260" r:id="Re1574c3ab95e4109"/>
    <p:sldId xmlns:r="http://schemas.openxmlformats.org/officeDocument/2006/relationships" id="261" r:id="R688609fb4c59420f"/>
    <p:sldId xmlns:r="http://schemas.openxmlformats.org/officeDocument/2006/relationships" id="262" r:id="R6b16fdfbf5504769"/>
    <p:sldId xmlns:r="http://schemas.openxmlformats.org/officeDocument/2006/relationships" id="263" r:id="Rb1ac508ec40042ab"/>
    <p:sldId xmlns:r="http://schemas.openxmlformats.org/officeDocument/2006/relationships" id="264" r:id="Rb06fe800096a47f8"/>
    <p:sldId xmlns:r="http://schemas.openxmlformats.org/officeDocument/2006/relationships" id="265" r:id="Rb6982684d7354c53"/>
    <p:sldId xmlns:r="http://schemas.openxmlformats.org/officeDocument/2006/relationships" id="266" r:id="R3f6e8f9ea1fd4a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4cfaa79add4a75" /><Relationship Type="http://schemas.openxmlformats.org/officeDocument/2006/relationships/slideMaster" Target="/ppt/slideMasters/slideMaster1.xml" Id="R7ad90c4dd9b24490" /><Relationship Type="http://schemas.openxmlformats.org/officeDocument/2006/relationships/notesMaster" Target="/ppt/notesMasters/notesMaster1.xml" Id="R1ea1e466542c40c2" /><Relationship Type="http://schemas.openxmlformats.org/officeDocument/2006/relationships/presProps" Target="/ppt/presProps.xml" Id="Rb5d8ce8629a84bbd" /><Relationship Type="http://schemas.openxmlformats.org/officeDocument/2006/relationships/tableStyles" Target="/ppt/tableStyles.xml" Id="Rd36668afdfcb43cf" /><Relationship Type="http://schemas.openxmlformats.org/officeDocument/2006/relationships/slide" Target="/ppt/slides/slide1.xml" Id="R609666a8f57d48d6" /><Relationship Type="http://schemas.openxmlformats.org/officeDocument/2006/relationships/slide" Target="/ppt/slides/slide2.xml" Id="Rb7ba34cfcc424df2" /><Relationship Type="http://schemas.openxmlformats.org/officeDocument/2006/relationships/slide" Target="/ppt/slides/slide3.xml" Id="Rdd7d77db72214d8a" /><Relationship Type="http://schemas.openxmlformats.org/officeDocument/2006/relationships/slide" Target="/ppt/slides/slide4.xml" Id="R778be007a32b47c5" /><Relationship Type="http://schemas.openxmlformats.org/officeDocument/2006/relationships/slide" Target="/ppt/slides/slide5.xml" Id="Re1574c3ab95e4109" /><Relationship Type="http://schemas.openxmlformats.org/officeDocument/2006/relationships/slide" Target="/ppt/slides/slide6.xml" Id="R688609fb4c59420f" /><Relationship Type="http://schemas.openxmlformats.org/officeDocument/2006/relationships/slide" Target="/ppt/slides/slide7.xml" Id="R6b16fdfbf5504769" /><Relationship Type="http://schemas.openxmlformats.org/officeDocument/2006/relationships/slide" Target="/ppt/slides/slide8.xml" Id="Rb1ac508ec40042ab" /><Relationship Type="http://schemas.openxmlformats.org/officeDocument/2006/relationships/slide" Target="/ppt/slides/slide9.xml" Id="Rb06fe800096a47f8" /><Relationship Type="http://schemas.openxmlformats.org/officeDocument/2006/relationships/slide" Target="/ppt/slides/slide10.xml" Id="Rb6982684d7354c53" /><Relationship Type="http://schemas.openxmlformats.org/officeDocument/2006/relationships/slide" Target="/ppt/slides/slide11.xml" Id="R3f6e8f9ea1fd4a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c89309ec4f44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327f0464424826" /><Relationship Type="http://schemas.openxmlformats.org/officeDocument/2006/relationships/notesMaster" Target="/ppt/notesMasters/notesMaster1.xml" Id="Rbb14e007ee334b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40b9b7e3dc494e" /><Relationship Type="http://schemas.openxmlformats.org/officeDocument/2006/relationships/notesMaster" Target="/ppt/notesMasters/notesMaster1.xml" Id="R3085e3ada72346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b28810475b462f" /><Relationship Type="http://schemas.openxmlformats.org/officeDocument/2006/relationships/notesMaster" Target="/ppt/notesMasters/notesMaster1.xml" Id="R6ad6c97d26c74d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aa3e9b14594374" /><Relationship Type="http://schemas.openxmlformats.org/officeDocument/2006/relationships/notesMaster" Target="/ppt/notesMasters/notesMaster1.xml" Id="R943d8312a35c4e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9876d1f1834d63" /><Relationship Type="http://schemas.openxmlformats.org/officeDocument/2006/relationships/notesMaster" Target="/ppt/notesMasters/notesMaster1.xml" Id="R05ad541d364a42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b34797d94b4526" /><Relationship Type="http://schemas.openxmlformats.org/officeDocument/2006/relationships/notesMaster" Target="/ppt/notesMasters/notesMaster1.xml" Id="R7628aa5c5f934a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317af40cf34d5e" /><Relationship Type="http://schemas.openxmlformats.org/officeDocument/2006/relationships/notesMaster" Target="/ppt/notesMasters/notesMaster1.xml" Id="Ra8b108c1e784465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352dcc12a745e3" /><Relationship Type="http://schemas.openxmlformats.org/officeDocument/2006/relationships/notesMaster" Target="/ppt/notesMasters/notesMaster1.xml" Id="Rcbd16ea8ba054e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2208c22eb247dd" /><Relationship Type="http://schemas.openxmlformats.org/officeDocument/2006/relationships/notesMaster" Target="/ppt/notesMasters/notesMaster1.xml" Id="R298e83f0983e4c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4782ad81e641ea" /><Relationship Type="http://schemas.openxmlformats.org/officeDocument/2006/relationships/notesMaster" Target="/ppt/notesMasters/notesMaster1.xml" Id="Rfb5d8d58195444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3a0e93126a4fa9" /><Relationship Type="http://schemas.openxmlformats.org/officeDocument/2006/relationships/notesMaster" Target="/ppt/notesMasters/notesMaster1.xml" Id="Ree335e5b91c84a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01e5d9dccb42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60c1c42ce149c7" /><Relationship Type="http://schemas.openxmlformats.org/officeDocument/2006/relationships/slideLayout" Target="/ppt/slideLayouts/slideLayout1.xml" Id="R212b6d1ac70543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2b6d1ac70543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b881e11ce4013" /><Relationship Type="http://schemas.openxmlformats.org/officeDocument/2006/relationships/image" Target="/ppt/media/image.png" Id="R9eff4e99e5be4f06" /><Relationship Type="http://schemas.openxmlformats.org/officeDocument/2006/relationships/notesSlide" Target="/ppt/notesSlides/notesSlide1.xml" Id="Rd4b5b031249549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39169ab12411d" /><Relationship Type="http://schemas.openxmlformats.org/officeDocument/2006/relationships/notesSlide" Target="/ppt/notesSlides/notesSlide2.xml" Id="Rda5d2286b14648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8c1909fdb4f8c" /><Relationship Type="http://schemas.openxmlformats.org/officeDocument/2006/relationships/notesSlide" Target="/ppt/notesSlides/notesSlide3.xml" Id="R96c9953c300145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33fa262a84de9" /><Relationship Type="http://schemas.openxmlformats.org/officeDocument/2006/relationships/notesSlide" Target="/ppt/notesSlides/notesSlide4.xml" Id="R190c45595d044d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b9b6cd08124ea9" /><Relationship Type="http://schemas.openxmlformats.org/officeDocument/2006/relationships/notesSlide" Target="/ppt/notesSlides/notesSlide5.xml" Id="Re43f72dda47d4f5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a8f4bc6fd8455e" /><Relationship Type="http://schemas.openxmlformats.org/officeDocument/2006/relationships/notesSlide" Target="/ppt/notesSlides/notesSlide6.xml" Id="Rc0b2cb68af7041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9339f2c9045a7" /><Relationship Type="http://schemas.openxmlformats.org/officeDocument/2006/relationships/notesSlide" Target="/ppt/notesSlides/notesSlide7.xml" Id="Rbcc2b2688ae74c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c69dab1174953" /><Relationship Type="http://schemas.openxmlformats.org/officeDocument/2006/relationships/notesSlide" Target="/ppt/notesSlides/notesSlide8.xml" Id="Rc99fa6717b034d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1014ddb3c4053" /><Relationship Type="http://schemas.openxmlformats.org/officeDocument/2006/relationships/notesSlide" Target="/ppt/notesSlides/notesSlide9.xml" Id="R8b18309f71d945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4712fbc7b4750" /><Relationship Type="http://schemas.openxmlformats.org/officeDocument/2006/relationships/notesSlide" Target="/ppt/notesSlides/notesSlide10.xml" Id="Rb589f7a408014e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5b005990204b65" /><Relationship Type="http://schemas.openxmlformats.org/officeDocument/2006/relationships/notesSlide" Target="/ppt/notesSlides/notesSlide11.xml" Id="R8fca72257ed34a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E02385-41DF-4EA6-A5DB-F68A53780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096827-2CFE-406B-BB46-D59C6701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36797D-C2DF-4E7C-91A4-D8DA30079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Animation Pitch Deck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E52F3-605C-4382-A432-21DCDF8A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pitches a heartfelt short about a robot learning to paint.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BC140-2B26-4C49-AD0A-9942CF4C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B84E87-C5AA-4439-8DDC-08E8F598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808038-393A-4F7D-A8E6-4C1C11A0E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7295F-4682-4902-AE43-520741FC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f4e99e5be4f0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11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859863-1D04-4EA9-9AB6-E926B103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A25923-BEF7-4FCF-A7C1-0D71BDDF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6B67E-B4EF-466C-A6FC-DAFDBE8C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39471-7C2E-4D5A-99B9-13FBBD066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9ECC7-CEF6-4D91-971B-EBBB3348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37DA6F-B48E-4460-9C04-0A2AEFE6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6D167-C7E4-4F78-B943-9A78DC52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9E66C1-37CD-47C5-9284-FF905A92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46A94C-DE53-41F9-A36F-C02C344E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B41A59-6E3C-402F-BD40-394D4F5E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0E2CB9-8957-4F73-8841-3A5206F0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3F30A-58F0-4C3E-903B-064A9114A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World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F497E1-AACD-4362-AF7C-EEE2580A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characters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741D3B-0F7F-4022-AF68-9B32B214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0C2413-732A-4924-817F-DC533C1F1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9118B9-FF76-4B2C-940D-B1031DA7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1B9313-68F1-4833-8558-58A1A609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66810F-E0ED-40D3-8D70-D467A12F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B534C0-58C9-4D09-900E-41814051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814087-7151-42DD-BB1F-3C6E83C0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Strategy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C57EA0-30DC-4668-9503-2663CFB5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visual style</a:t>
            </a:r>
          </a:p>
        </p:txBody>
      </p:sp>
    </p:spTree>
    <p:extLst>
      <p:ext uri="{BB962C8B-B14F-4D97-AF65-F5344CB8AC3E}">
        <p14:creationId xmlns:p14="http://schemas.microsoft.com/office/powerpoint/2010/main" val="20954425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7303CC-2866-4830-88CE-C89CDA32B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75D8A-29B4-4EB7-A1AB-E54E03CD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45D8C-AAAF-4F94-BE08-9241A1D0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509C5-2C79-4788-A5D8-38EAF9F9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4B2C12-8104-4EA1-8A67-C096B11C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simple sketch into a memorable animated short.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57339-0F3D-4111-8FF0-F528DE3B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B87AC-E1C1-48B6-80C4-63383D52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575727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8AAF71-2E80-4AE1-8AA6-65DFE5BE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3B70B-A29D-4F3D-95B4-6A7F1565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A17A8-9A1C-4147-B13D-3871712A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9FFCA-1E65-44D4-9DEB-9CB08C34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00DCC-7D83-47B3-8E8C-54A064E7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A8B11-0472-4820-B1DF-2306C14D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8DC919-576A-4C71-83C3-BD49CA9B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E6058-E906-4932-8CD1-67E0B608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21DB62-C7E2-4D47-84E7-1AAFC4C53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FC004-2454-4CC1-B396-5CDFF8F9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FFDF1C-E0D4-458B-8DA3-CBFDBFC1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656854-EA20-4BBC-8F7C-CCC37DEA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56E360-EACA-4C34-8896-91A8F09F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5859FC-8F1D-4627-9E1C-72A7FD76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characters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95B6A5-E146-4189-95EB-59DDD3850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E63C35-9598-4710-A1F3-32D86B01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898B09-70B4-4F99-A2FF-DAFB94E0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9D47C-537B-4259-A456-9248314C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7F8202-F34E-4186-92C8-96851079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7FCC15-D23F-4643-B858-A5CC3572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689174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BAFE7C-7130-4966-B391-90083A41D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2ECA2-3D0B-4288-8312-7ED83907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585A68-5F5A-4235-9AA7-83A976BF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7926A-8D74-4F53-BDC2-2D225D19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3C3D4-1752-4066-A11D-96CBFA61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C98AD-A90A-4838-9002-D12B3A73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1074E-0332-4594-86EE-C6E8EF65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E8E53E-D291-4A0C-9883-FB0BF58B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61703D-ED5D-4D3C-B689-0200D459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79EF78-4E3D-4AD5-8CA9-95EB4EF1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3BE7F2-BA45-45FB-AA63-ED1BD4B69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90B591-F432-44F6-8A90-D44A38BC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9D576-1214-4A91-BB47-705A9852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characters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6BD9B8-74C6-414F-B9FF-D86425AB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BB93F-8172-4E47-9BDD-48929EDE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3745DD-D68F-476A-A083-C16E9F80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B164F-65A8-4360-9389-2ACD2E0B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6A4B68-AD71-4BAC-BE91-7D365BAB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82563C-B1D7-42E5-B317-3C2B86AF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B2A32A-6E78-49E0-9F0D-58A98345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C5E36F-BF7E-4FCC-A77D-3C8CF8BE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visual style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7675D5-E6B9-4B8C-9A57-178E495B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B7821F-24A5-42D1-977D-AD56CE88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D0AB9F-FE87-465D-A231-C59AEF57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B3D705-607C-426D-83C2-CF65BCD1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rollout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EFFDA1-4600-4415-BA33-F1468735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242265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2F887C-D604-403D-A234-B2E77C0F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6BDB3-53F9-4210-BBC3-2FB26460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F867C-B172-4257-AFF7-A032356E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35F495-5887-4ABA-86C1-480EE5C4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7E7AE-379B-4F9A-98EF-953F019B7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869219-D729-4F92-956E-02D5D2B9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76FF01-2660-4588-ACA1-E742C0F9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FC8FE4-D934-4EDE-9E7D-A0EA692E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4EFBB-B2EE-47AD-8846-4E5E68D7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idea feels charming but too broad.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15CDE7-6510-4E69-9DCD-43CEDAD5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AB797F-49EE-4090-B44A-C3D69F54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Characters lack a clear emotional arc.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530B9-382B-414D-8EA4-BFA4FA35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4A2438-9B19-46E1-A8E3-80442A2D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pitch deck does not show the final look.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07E7AD-56D6-475D-AEAD-61B5D099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3D8960-AA87-4CBB-8F83-36769931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C54162-AEA4-4135-BD81-E0F774EF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59C952-D166-40BC-A83A-56F56BFC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focused around one strong journey.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BBB181-52B9-4CCB-B9E2-A43BFA15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A01477-BA60-4587-89BC-6C95286A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emotional payoff.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D92D8E-7EC0-4AD2-99E2-1E1268B0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21185F-5C9F-4188-B3E5-151F8FE9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visual style makes the project easy to imagine.</a:t>
            </a:r>
          </a:p>
        </p:txBody>
      </p:sp>
    </p:spTree>
    <p:extLst>
      <p:ext uri="{BB962C8B-B14F-4D97-AF65-F5344CB8AC3E}">
        <p14:creationId xmlns:p14="http://schemas.microsoft.com/office/powerpoint/2010/main" val="6454525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85033-82C6-4029-84D5-2F49A96D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43176-6282-4348-BFB1-353419E9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576B3-F70B-4223-9594-F1750918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DDCB8-DBF8-41DE-86B9-39B24322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AEF4D6-CA7C-4C1D-9742-94C82D135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8CBEE1-7A8B-4200-8AA7-BE962517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50E5F-A705-4AA9-B0EA-A23AC9C43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55E5AA-A859-40D1-BA1B-B23F4FB0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37487D-6EF5-4417-8C7F-62A2C11D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STUDIO EXECS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EE9BE7-4C74-4D64-A242-21DFC695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clear concept, audience fit, and production scope.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98F3C-A6B1-4EC4-8250-A8956212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13359D-8E53-45C1-AB62-DC394B70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AA30F3-6460-4CF7-9609-353C925F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A0C0BF-6B05-4EBF-AD4F-C2DBB417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21C1E2-85F8-4657-9E74-0ECC685C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vision for tone, characters, and scenes.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43FCF2-14C9-4B17-BFF2-19D24555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EE569D-B0B7-4B6F-91C3-B4EDB606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B89830-653A-415A-BDAE-C6FB6DE4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032842-6750-4992-80D4-727C1504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FESTIVAL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DC574B-42DD-452C-AF36-ABE61D5D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 for a polished pitch with a distinct artistic angle.</a:t>
            </a:r>
          </a:p>
        </p:txBody>
      </p:sp>
    </p:spTree>
    <p:extLst>
      <p:ext uri="{BB962C8B-B14F-4D97-AF65-F5344CB8AC3E}">
        <p14:creationId xmlns:p14="http://schemas.microsoft.com/office/powerpoint/2010/main" val="1948821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10B28E-6DC0-4B4C-B5C2-1AC9ED3D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66FD8-E756-4A9F-9F4A-8B610C61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3EA651-B3C7-4C1B-9A39-04E76E16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506C53-1DE3-4C99-9089-5AE15F1E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9ED53-9C1A-4078-A970-5A3E04FC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6C611-293D-4F05-9626-6245C3AC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7CE262-46D8-4BEB-8542-0031EB8D2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9D17B2-1DA6-4017-9E14-EDE01875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40BD9-1FE8-43FA-AD7C-9B5CD0E1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086342-DBEF-4749-8237-1F81A810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32C5B-D57C-455B-ACEC-B1D7E17D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F4BDCE-4C5B-487D-99A0-054E0E33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F8E845-69D1-4637-9E9A-D2D89915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5F0228-4A84-464F-84C4-1CF4BDDA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50103C-DA59-4E43-BA0F-92428A41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62207E-321B-4627-977F-8773FAC3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750796-1903-4281-8C18-D516D04C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characters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4A9838-8EBC-4ED2-864D-B3D0772A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188CAA-B657-411A-B776-8283B62EB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AB655E-D525-41C4-A524-320B7C42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DA61AF-6F3E-4A8F-A229-7961D675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01C39E-6BA0-48E9-916F-FBE3528E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18434A-DD0F-4EB0-92CB-C3F15C38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5E792C-C70E-4B9B-98B3-D1BA082F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552B0D-A9E1-4297-8FFC-E3D6BDF5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61EFAF-8D3B-4F52-8603-DBEF062D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FED7D3-7F76-4A61-BDC9-1A6AD1E1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A2359A-E618-4380-A9C2-840A501F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5DECF0-F2CE-48DA-AE38-3B05B42D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visual style</a:t>
            </a:r>
          </a:p>
        </p:txBody>
      </p:sp>
    </p:spTree>
    <p:extLst>
      <p:ext uri="{BB962C8B-B14F-4D97-AF65-F5344CB8AC3E}">
        <p14:creationId xmlns:p14="http://schemas.microsoft.com/office/powerpoint/2010/main" val="12162706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A6A4A-FE86-4DCE-B13A-48C38D9D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C72AD-C9EA-4BD7-9DA5-0EDBD49D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32AF4-35B8-4745-9CD0-C7E18E9A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C85B5A-4C58-47E1-B605-76C04758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95D6B0-8CDF-400C-BDE1-A79BF3E7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7877D-8374-4D6C-87DB-2160B4F4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946D0F-4596-4688-8700-02BDE9117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7CF4BE-E435-489C-83FD-8DA74C90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pitch a short film that feels personal and visually distinct?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ABC121-61EA-4FD7-9099-52BA8DD3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E1F30-80D3-4C84-81C6-85F45CFB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D424C0-EB28-4939-9EA9-B535844F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0D99E-D23C-4B94-9B9A-B5E3CCBC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characters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37819-03F7-407A-8B9F-04F33FA6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AC57C1-7FE6-4298-A581-44A1B799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EFFB88-35A0-41A2-95DE-AD9DFC22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0373A0-9FE5-43E4-8FE5-B0C70134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DE185-41E5-456C-AFA1-0B5F439D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71917C-0807-4AAA-9A87-42CA24FF1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rollout</a:t>
            </a:r>
          </a:p>
        </p:txBody>
      </p:sp>
    </p:spTree>
    <p:extLst>
      <p:ext uri="{BB962C8B-B14F-4D97-AF65-F5344CB8AC3E}">
        <p14:creationId xmlns:p14="http://schemas.microsoft.com/office/powerpoint/2010/main" val="19050336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CF8672-A7C9-462C-9F23-21FAD5EE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CBD1E3-8D0A-44DA-8F38-020FA0268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BF3170-249A-424D-B034-F75C37C8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9C69F-C8A0-43CF-833A-5BB472324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7603C3-14B6-4FEE-9F7C-C496C8F64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F3B1DB-8EC1-46E6-ADA6-91278A11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816FF-4F22-4A46-94C3-65F3588F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F9CD0-8FA2-41C2-BEA8-23F42845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330AA-2255-48AD-B628-14C63EBC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F86BFE-F602-4293-9F00-16B4005A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9EE29-F708-4D0C-9E1F-D0CE53CD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7DFD8-95DE-47F2-9C9B-18CB92C4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449E5-5E22-4697-825E-2C515691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2E1543-9313-4422-9316-E80D5C20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the characters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27B95-8240-4072-AD1B-41D41C54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7989A6-92FC-4D46-931A-1160236F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27EF49-511A-47B5-B3EE-A5B2D0D2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F52323-2141-486F-94B7-975D335A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A69B10-4941-4977-BBA3-AD9E8CE8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FC6427-5352-4E82-9C52-87E41425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1AE04C-333F-4722-800A-314E58CC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A4367D-CA50-4498-92B0-203E37C0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672B2E-DD11-4A28-BA54-B60A8443C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49CF18-EEDD-4193-9858-40FD6098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rollout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6B223F-9451-47A9-B897-CC808B73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42527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FB746-E3BB-4B4C-9A68-313AE693F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D29F88-5087-42A0-93CC-A633E941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2B29A-B9AF-494B-8959-A3072128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pitch helps the film feel ready to make.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9716C-C776-4B30-B827-B41B60B6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03538C-DC55-4D82-93EE-52F6A41F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20502D-9C27-4276-8143-FE8B8E053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414CDC-6CFD-4D2B-82E8-990937D4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014211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2026-09-30T15:01:01.8180000Z</dcterms:created>
  <dcterms:modified xsi:type="dcterms:W3CDTF">2026-09-30T15:01:01.8180000Z</dcterms:modified>
</coreProperties>
</file>