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2f7e3399064554" /><Relationship Type="http://schemas.openxmlformats.org/officeDocument/2006/relationships/extended-properties" Target="/docProps/app.xml" Id="R5a43a541584e4a54" /><Relationship Type="http://schemas.openxmlformats.org/officeDocument/2006/relationships/officeDocument" Target="/ppt/presentation.xml" Id="Rcc01f76387dd4a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77b09cdd9c48ee"/>
  </p:sldMasterIdLst>
  <p:notesMasterIdLst>
    <p:notesMasterId xmlns:r="http://schemas.openxmlformats.org/officeDocument/2006/relationships" r:id="R7acb778bf7164501"/>
  </p:notesMasterIdLst>
  <p:sldIdLst>
    <p:sldId xmlns:r="http://schemas.openxmlformats.org/officeDocument/2006/relationships" id="256" r:id="R86a32a01cb8643f6"/>
    <p:sldId xmlns:r="http://schemas.openxmlformats.org/officeDocument/2006/relationships" id="257" r:id="Re63612ffe7c448c8"/>
    <p:sldId xmlns:r="http://schemas.openxmlformats.org/officeDocument/2006/relationships" id="258" r:id="R987b7b25aeec490a"/>
    <p:sldId xmlns:r="http://schemas.openxmlformats.org/officeDocument/2006/relationships" id="259" r:id="Rc653b0ac17ab49ce"/>
    <p:sldId xmlns:r="http://schemas.openxmlformats.org/officeDocument/2006/relationships" id="260" r:id="R0b3e690afb664637"/>
    <p:sldId xmlns:r="http://schemas.openxmlformats.org/officeDocument/2006/relationships" id="261" r:id="R2db5a703c9c14b4c"/>
    <p:sldId xmlns:r="http://schemas.openxmlformats.org/officeDocument/2006/relationships" id="262" r:id="R7df1bb479dc34f42"/>
    <p:sldId xmlns:r="http://schemas.openxmlformats.org/officeDocument/2006/relationships" id="263" r:id="Rffd3f51f335e4faf"/>
    <p:sldId xmlns:r="http://schemas.openxmlformats.org/officeDocument/2006/relationships" id="264" r:id="R324dd7fc00094319"/>
    <p:sldId xmlns:r="http://schemas.openxmlformats.org/officeDocument/2006/relationships" id="265" r:id="Rea6a278e0c4941b8"/>
    <p:sldId xmlns:r="http://schemas.openxmlformats.org/officeDocument/2006/relationships" id="266" r:id="Rf4e140b03ed5443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0b9fe8ccd24578" /><Relationship Type="http://schemas.openxmlformats.org/officeDocument/2006/relationships/slideMaster" Target="/ppt/slideMasters/slideMaster1.xml" Id="R0a77b09cdd9c48ee" /><Relationship Type="http://schemas.openxmlformats.org/officeDocument/2006/relationships/notesMaster" Target="/ppt/notesMasters/notesMaster1.xml" Id="R7acb778bf7164501" /><Relationship Type="http://schemas.openxmlformats.org/officeDocument/2006/relationships/presProps" Target="/ppt/presProps.xml" Id="R1de6eb5260b24316" /><Relationship Type="http://schemas.openxmlformats.org/officeDocument/2006/relationships/tableStyles" Target="/ppt/tableStyles.xml" Id="R4f1f3c53662543ca" /><Relationship Type="http://schemas.openxmlformats.org/officeDocument/2006/relationships/slide" Target="/ppt/slides/slide1.xml" Id="R86a32a01cb8643f6" /><Relationship Type="http://schemas.openxmlformats.org/officeDocument/2006/relationships/slide" Target="/ppt/slides/slide2.xml" Id="Re63612ffe7c448c8" /><Relationship Type="http://schemas.openxmlformats.org/officeDocument/2006/relationships/slide" Target="/ppt/slides/slide3.xml" Id="R987b7b25aeec490a" /><Relationship Type="http://schemas.openxmlformats.org/officeDocument/2006/relationships/slide" Target="/ppt/slides/slide4.xml" Id="Rc653b0ac17ab49ce" /><Relationship Type="http://schemas.openxmlformats.org/officeDocument/2006/relationships/slide" Target="/ppt/slides/slide5.xml" Id="R0b3e690afb664637" /><Relationship Type="http://schemas.openxmlformats.org/officeDocument/2006/relationships/slide" Target="/ppt/slides/slide6.xml" Id="R2db5a703c9c14b4c" /><Relationship Type="http://schemas.openxmlformats.org/officeDocument/2006/relationships/slide" Target="/ppt/slides/slide7.xml" Id="R7df1bb479dc34f42" /><Relationship Type="http://schemas.openxmlformats.org/officeDocument/2006/relationships/slide" Target="/ppt/slides/slide8.xml" Id="Rffd3f51f335e4faf" /><Relationship Type="http://schemas.openxmlformats.org/officeDocument/2006/relationships/slide" Target="/ppt/slides/slide9.xml" Id="R324dd7fc00094319" /><Relationship Type="http://schemas.openxmlformats.org/officeDocument/2006/relationships/slide" Target="/ppt/slides/slide10.xml" Id="Rea6a278e0c4941b8" /><Relationship Type="http://schemas.openxmlformats.org/officeDocument/2006/relationships/slide" Target="/ppt/slides/slide11.xml" Id="Rf4e140b03ed544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f523199fec40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a508650c694a30" /><Relationship Type="http://schemas.openxmlformats.org/officeDocument/2006/relationships/notesMaster" Target="/ppt/notesMasters/notesMaster1.xml" Id="R7ef96c6db6044e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57b2a517d24977" /><Relationship Type="http://schemas.openxmlformats.org/officeDocument/2006/relationships/notesMaster" Target="/ppt/notesMasters/notesMaster1.xml" Id="R085be398b14b49d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0c78a2806c4eaa" /><Relationship Type="http://schemas.openxmlformats.org/officeDocument/2006/relationships/notesMaster" Target="/ppt/notesMasters/notesMaster1.xml" Id="Rdd608562d7f147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ef0de52f8d412e" /><Relationship Type="http://schemas.openxmlformats.org/officeDocument/2006/relationships/notesMaster" Target="/ppt/notesMasters/notesMaster1.xml" Id="Rcf918d8bc5aa45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053560be2b4a35" /><Relationship Type="http://schemas.openxmlformats.org/officeDocument/2006/relationships/notesMaster" Target="/ppt/notesMasters/notesMaster1.xml" Id="R728aaa3b2d074b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1a3c3805ec4100" /><Relationship Type="http://schemas.openxmlformats.org/officeDocument/2006/relationships/notesMaster" Target="/ppt/notesMasters/notesMaster1.xml" Id="R067b1a8dedcf48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c274ce02da4a79" /><Relationship Type="http://schemas.openxmlformats.org/officeDocument/2006/relationships/notesMaster" Target="/ppt/notesMasters/notesMaster1.xml" Id="Rd1d8fca1e14e44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34f06806e04500" /><Relationship Type="http://schemas.openxmlformats.org/officeDocument/2006/relationships/notesMaster" Target="/ppt/notesMasters/notesMaster1.xml" Id="R27233d789049483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317348ed584c82" /><Relationship Type="http://schemas.openxmlformats.org/officeDocument/2006/relationships/notesMaster" Target="/ppt/notesMasters/notesMaster1.xml" Id="Rc4122c0c0e7b4c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65a57c3d374353" /><Relationship Type="http://schemas.openxmlformats.org/officeDocument/2006/relationships/notesMaster" Target="/ppt/notesMasters/notesMaster1.xml" Id="Ra05d6c5005e341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98519145a44e2d" /><Relationship Type="http://schemas.openxmlformats.org/officeDocument/2006/relationships/notesMaster" Target="/ppt/notesMasters/notesMaster1.xml" Id="R36c8ef5987dd49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f157def8464a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3b0550f9c54fa6" /><Relationship Type="http://schemas.openxmlformats.org/officeDocument/2006/relationships/slideLayout" Target="/ppt/slideLayouts/slideLayout1.xml" Id="R45a055f6edef46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a055f6edef46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b1480b8dbe4cfb" /><Relationship Type="http://schemas.openxmlformats.org/officeDocument/2006/relationships/image" Target="/ppt/media/image.png" Id="R6b2a0854687d4373" /><Relationship Type="http://schemas.openxmlformats.org/officeDocument/2006/relationships/notesSlide" Target="/ppt/notesSlides/notesSlide1.xml" Id="R2f48401ed6784e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27e5065f645a1" /><Relationship Type="http://schemas.openxmlformats.org/officeDocument/2006/relationships/notesSlide" Target="/ppt/notesSlides/notesSlide2.xml" Id="Rb328eec7487846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0a8e820d4401a" /><Relationship Type="http://schemas.openxmlformats.org/officeDocument/2006/relationships/notesSlide" Target="/ppt/notesSlides/notesSlide3.xml" Id="Raf1b1b1a5b8544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5ae3e633434e0d" /><Relationship Type="http://schemas.openxmlformats.org/officeDocument/2006/relationships/notesSlide" Target="/ppt/notesSlides/notesSlide4.xml" Id="R2a35fd12e4d446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870e6759c4293" /><Relationship Type="http://schemas.openxmlformats.org/officeDocument/2006/relationships/notesSlide" Target="/ppt/notesSlides/notesSlide5.xml" Id="Rfebfaf8455f64c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9e67aabb24d6a" /><Relationship Type="http://schemas.openxmlformats.org/officeDocument/2006/relationships/notesSlide" Target="/ppt/notesSlides/notesSlide6.xml" Id="R3c0848c49e9146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55e80b6ca4a89" /><Relationship Type="http://schemas.openxmlformats.org/officeDocument/2006/relationships/notesSlide" Target="/ppt/notesSlides/notesSlide7.xml" Id="R05ad154deb664e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90128e8244bb9" /><Relationship Type="http://schemas.openxmlformats.org/officeDocument/2006/relationships/notesSlide" Target="/ppt/notesSlides/notesSlide8.xml" Id="R1b289f6487f04a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5480bdc8443ea" /><Relationship Type="http://schemas.openxmlformats.org/officeDocument/2006/relationships/notesSlide" Target="/ppt/notesSlides/notesSlide9.xml" Id="Re125172718794d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547b5cfe143ac" /><Relationship Type="http://schemas.openxmlformats.org/officeDocument/2006/relationships/notesSlide" Target="/ppt/notesSlides/notesSlide10.xml" Id="Ra1c9e71c881e49d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a74d119a2c447b" /><Relationship Type="http://schemas.openxmlformats.org/officeDocument/2006/relationships/notesSlide" Target="/ppt/notesSlides/notesSlide11.xml" Id="R81723d92ef734a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FDC27-02E8-49F8-81E1-B580160C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8E6C2-4B50-4938-BC42-9AC18E4E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328B41-7D39-44E7-990E-DDEF7B2C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 Chinese Cultural Presentation Prompts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A92D69-343C-4D2A-8183-AE0622C68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presents the Lantern Festival in Chinese, comparing traditions from Xi'an and her hometown.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16476-7FA3-4418-B00B-B47954ED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2E522-5432-4D02-960D-2E6A827C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F6266-83BB-46AD-BB2D-03405974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63D678-9DF6-4657-A7C3-8E6EC246D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2a0854687d437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763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9574C9-5EFB-498F-94A6-C6B939D1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1B449-6AA8-4ABD-852E-6AD79242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76F86E-0E5A-47E2-9EB5-B5118825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55613F-E931-42CB-AA2E-DF5CC7E7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D9206-7213-4E16-A7BE-D83329D9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 chinese cultural presentation prompts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6627BB-8687-4D8D-B50D-8C6E1892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AF052-22CC-4259-A671-182238D25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87918A-FD3B-43A5-8D8D-A9139C9D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Festival Choice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6929F-48B5-4307-9938-80818863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festival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6C5CD7-75E8-4311-9F5C-5AB8C251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970A7C-F7D2-4E43-A670-D891029A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0C98D7-8D62-44E9-8B42-487E083C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Customs &amp; Meanings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C73DA6-0219-4F4B-A372-C294E13D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F5A7A-8621-4994-AD26-71487FB0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9D0672-ED77-4C2D-9CFD-C3EFE4B3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BD90F7-ACD7-4E55-8245-F1FB8E83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Local Comparison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85535-5550-4100-BDE6-720EB49A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traditions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C7522-B4E8-48A6-A739-49FC47B7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0EF9F-0B7F-4D20-948F-C8D2D1BC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172360-8DE7-4464-AB87-9A209EA7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CC3EA5-92FB-43E6-BC7E-235584C2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speaking notes</a:t>
            </a:r>
          </a:p>
        </p:txBody>
      </p:sp>
    </p:spTree>
    <p:extLst>
      <p:ext uri="{BB962C8B-B14F-4D97-AF65-F5344CB8AC3E}">
        <p14:creationId xmlns:p14="http://schemas.microsoft.com/office/powerpoint/2010/main" val="20521058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87ABFC-A296-402B-9A94-BB1D0871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954E1-6DB5-42A7-BE83-1A7784FC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C24E2-2692-450C-A93A-F368DDAE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F5B86-F49F-4096-9E21-2386B22E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047564-4E55-4F62-80EC-EA600505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one festival to connect language practice with cultural comparison.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BAC69-69DB-459B-9396-177E96BB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9F9B5D-71F4-4D1A-B936-8D7B60BD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429276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E8496E-238E-4D4E-B5AD-9C3DB7969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7B9F1-33DB-4FD1-B8DD-E78CD05C9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0F2B9F-9BC0-43A8-8086-7B785835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93E97-9659-4D80-8148-6DC783802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24877D-7B61-4D9F-91BE-3DF657AF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ap chinese cultural presentation prompts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941F0-2CE4-4D1A-A39D-5403C0269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2C309-5EB6-49A6-8FD5-55C0BA85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371FD-833A-432B-ACC0-1F231BEB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30CD27-2A38-4BBE-BFE1-2987ECCA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 chinese cultural presentation prompts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AB1A06-90B4-4FA0-BBC6-3480F976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B7F53-A38A-4391-890D-BEE8EC93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1FF9A0-BB8E-4A71-8B7C-989CCC47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F7A2D4-BC87-42F8-B03D-AF37C683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08B370-8853-4E06-9FEE-BBF89E04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festival to connect language prac…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5D43A-EC6D-46C3-A403-27503D30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DFCF5-B7DF-4628-AC9F-0CD6D258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43108-51E9-46C7-AFBD-81DC816D4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CDCB7B-9DE6-4D66-909F-ACB98D66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B58783-9750-41DB-B472-95394024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Rehearse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B5100F-D286-4596-A95A-61293F7C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396955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281CF9-9943-4B1C-815F-5775459F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761F6-5AE4-4727-85A0-81E85680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E86549-4489-4760-B0D2-3B27F131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F73C8-B1EF-461D-A60E-72CA3212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617A8-0312-497E-9748-61FD5DD3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F50A2-6FF0-4D31-80FA-F4DE814D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729E4-B6A3-48AE-ACF6-2E427DF2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D4618-7812-4CAF-B6A7-2A8E958A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52D17-F96A-427B-9753-7BBA8789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festival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5F03E-72F0-49BB-9D2C-C485111B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CCB83-591E-46A6-AE0F-8EBB61CF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9C56E-A3B1-4847-8311-46186547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C283C-ACAB-4F97-804D-76488B56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4937B2-DA14-40B3-830A-63ED88E3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9AA9D-5F43-4DE0-A0AA-3FE31D7F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4314B-72AF-4356-AF42-52595740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926CCE-7A4D-4AA4-813D-0B81A236E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traditions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4E03C-708D-4FC1-9DE1-CD694540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263A6F-0D47-4DCE-A0F3-BDB7016B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927BE6-45B8-4179-8594-AEE8475F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7B725-387C-417E-BD12-953A5321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speaking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57AB6B-8DFA-4B55-B175-93235920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D0B6FF-AD7E-48F7-B7B9-B07726B0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D23449-6027-409C-B54B-E3AB2380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F8279A-213B-47B1-B184-310A823D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7EACE2-09B5-48B7-8AA7-D7198A1F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64453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E13FF0-C600-4D7A-9D91-F851DB1B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7731E-F049-4A41-A587-780A3D58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3A3468-722E-414E-9430-C1B5DA72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5ECEE-A187-4EC3-8057-E3B316C3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23BDD-D718-4D55-BDE1-C9FE2889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 chinese cultural presentation prompts: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6E49F-FEE8-49F2-A9C9-9F262A8E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B0E52-DF3C-4E67-8225-4E6059CC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A1B55-7459-4599-9C26-37136972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A3DB5-74F9-48FE-B3BA-B05C90CA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feel scattered and hard to organize.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54E078-4804-48FF-BE80-77685AB4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366EEA-8BCF-43D5-9C6A-681FDC6D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Cultural details are too general or vague.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DEC7CF-7FC9-41D7-96DD-F46CA0D9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4702B5-A84F-4D99-84AF-6BC20B63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Speech notes sound memorized instead of natural.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7C5E15-9765-4EC7-B85E-418D5311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076DFE-0C30-4C39-A3B5-375044DB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272B6C-DB8E-4EEF-816E-205A0665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EFE584-A750-49E5-9041-123E34BE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follows a clear, logical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DB159B-4B68-470B-AB86-80A1FE71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A83E91-BC45-4AF5-A1A5-6E55A9F4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Specific customs make the example feel vivid.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EFA809-87CE-445E-87E7-C8781AA4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D00A49-5A4C-42AF-9657-E922DFAE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Speaking points sound personal and easy to deliver.</a:t>
            </a:r>
          </a:p>
        </p:txBody>
      </p:sp>
    </p:spTree>
    <p:extLst>
      <p:ext uri="{BB962C8B-B14F-4D97-AF65-F5344CB8AC3E}">
        <p14:creationId xmlns:p14="http://schemas.microsoft.com/office/powerpoint/2010/main" val="5806855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41C93A-F02F-4B6D-BADB-D59DA62C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3A399-1315-4C73-BCC4-A702ECED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6303FA-591E-4B48-95F1-5952D777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4CAB05-5FE7-416A-9A7D-6D890B00E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081DD-C2EC-48F7-8942-F673666D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CECF7A-8982-48C3-A511-4F6ADABE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A508AA-560A-4BB7-9453-03C87CA5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8CB05-D633-47B6-94E1-7A0C26D3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8E254E-AE35-4757-91CC-0CB37CBC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 CHINESE CLASS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B4220-5D18-4379-9ABE-486613B6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structured example that supports speaking practice and cultural analysis.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D426E9-06AC-4324-8753-5CFDFA9C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7BBE89-4823-43BE-B035-019343B3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82ECC6-D91B-48AD-88AF-34237EDA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E77F75-5FA1-46F7-BEB2-A91C8D7C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MANDARIN TEACHER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D19C4-C4AA-4D26-8EDC-DA8DF31B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ready-made model for prompt-based presentation and class discussion.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8042C-D0C5-46D1-86E8-E89A6D1B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B9873F-2264-45EF-9EE1-CB0BBCA5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32E931-AB6A-49B2-B624-130F5E0B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DA2AD4-B983-474E-87B7-7EE56D76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PRESENTER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7A8EED-29A6-48A4-9ED9-9BD6156B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storyline that is easy to memorize and expand in Chinese.</a:t>
            </a:r>
          </a:p>
        </p:txBody>
      </p:sp>
    </p:spTree>
    <p:extLst>
      <p:ext uri="{BB962C8B-B14F-4D97-AF65-F5344CB8AC3E}">
        <p14:creationId xmlns:p14="http://schemas.microsoft.com/office/powerpoint/2010/main" val="9770217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6DC653-8DB7-48EA-8062-EF66A296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C2E02-3C28-4C0A-B092-3DAD83A2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FF529E-5E4E-4FBA-A4E4-62104C8A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B48F0-DD3B-44A9-BC81-BA6AC4EA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47431-7C6B-46B3-BD62-039F1B97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BF7502-8027-4AC3-B275-FD38789A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69AD3-1E24-4033-B9E3-23DA1C69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634DF1-A4C7-47C1-B700-C77681D1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AC943-17B7-4469-84A2-94C2CC73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5F1E4-B457-4E90-85D6-22659AE0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1FFE78-4559-46FF-83D6-873ED92B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festival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9BB34-A9C7-408F-90DC-2ED38178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C2A6C1-582F-480A-8D5A-9BBA58D6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07254D-1714-43BB-9553-A4E5A7C3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B83575-F12A-4FEE-8CF5-BF10189F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FB4F9E-706E-44A9-98F9-16ABA38F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23AA5-85ED-49DE-AE27-67AF28F6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F573D4-D4E3-41B4-A589-52C88C03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01A40-7A86-4B4E-A49D-0D70DBF6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3DB910-AA86-44A0-BF41-6EA44584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0D8166-6370-47C0-B468-F2644B49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2283ED-29E2-41DC-ACC6-BDC9D904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9193FF-CFF1-4F5B-9425-1264659C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traditions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29A72D-28D3-4E35-BF4A-5F940E9F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8A033C-B777-4C4F-BE71-D2C4A27B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B32189-A9B1-40B4-81D8-4F65116C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009AD5-7230-4547-A367-6C733769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08F1B9-A0FE-44D5-87F3-E66D57E83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EBD405E-BE5E-445B-8D1C-B0C41653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speaking notes</a:t>
            </a:r>
          </a:p>
        </p:txBody>
      </p:sp>
    </p:spTree>
    <p:extLst>
      <p:ext uri="{BB962C8B-B14F-4D97-AF65-F5344CB8AC3E}">
        <p14:creationId xmlns:p14="http://schemas.microsoft.com/office/powerpoint/2010/main" val="2642332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F4D557-99FF-49E8-807E-042BCA14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B1B507-2660-4433-AAAE-C7A07B9B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A19175-C510-4220-BF40-DBCEE891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1133E9-24DB-464A-96E4-1E1E17FB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CBC876-385C-4B1A-B476-6FCC328C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3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 chinese cultural presentation prompts: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45050-4FE5-4843-A9D0-D8508D66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7BF217-3297-46CD-80D4-0172672F7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39C927-E48E-4439-B6C6-D7A20803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24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Mei use the Lantern Festival to compare Chinese traditions with her family’s celebration at home?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46032-3BFA-4537-A526-1F6B3D35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AB0A2C-3183-438E-A673-FB7ACCEF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69194C-B101-4718-B449-FA0E894CC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10D58E-8ED2-4CD7-83CE-812137C4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080FA-7E95-4764-9A8D-680A4ECD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C2533-FAAF-439B-9EF1-A836342F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9728E-C903-417B-B0FB-88F0D229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traditions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E0D160-434C-4EE9-AD6A-5883755E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DE3790-C6FB-4C00-95CB-B2B0AA59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291B6-719B-4DB9-8B27-184BC56F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delivery</a:t>
            </a:r>
          </a:p>
        </p:txBody>
      </p:sp>
    </p:spTree>
    <p:extLst>
      <p:ext uri="{BB962C8B-B14F-4D97-AF65-F5344CB8AC3E}">
        <p14:creationId xmlns:p14="http://schemas.microsoft.com/office/powerpoint/2010/main" val="19116320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4C589-3E19-4B89-86FD-C3349EE8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48DAD-EB08-4E72-A84E-DBAE8306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5BD76-00A8-489D-912A-82E7B4B3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FFDF3-63BE-4865-8F8D-32BB2234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FE4AAA-7A12-488D-AD69-C025102D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ap chinese cultural presentation prompts: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FEA0D-33F6-49B6-8809-F792537F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EBEA6-F2C3-426C-8F54-2616C9CE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138B3-F64E-4967-876F-4A1EC50F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4E8EB3-A232-4164-8944-06B11A61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festival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1CB23-633B-4716-B139-1F7A6CC1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8148DB-51B6-43FE-97E9-8678FB590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207A7-E13C-44BB-91C5-0D6C924D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3D2B7E-F9DB-450D-9915-BE6B2918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9978E-A640-44F1-93BE-D928AEF6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724A9-F9AF-4D0D-98D6-C7326432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350074-50B1-4401-AFC4-15479A3C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7509AE-404E-4F23-AEA6-71EFAFE3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A74448-57AA-4FB9-911F-6C3677099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495651-C261-4ECE-A168-F2B82EC0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traditions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FC9CE5-9011-4481-A5BB-57D13F11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57CF9A-6860-4C62-BD56-A009EE63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113635-F0A6-4D7C-A196-D35639D1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5977E0-B3D8-4BC9-AC1C-B4451BEE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6B70D0-A09C-45FC-9B4E-E9AB77DD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35D589-507E-49DC-AC4D-60C1EC1C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68412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42182-6A8D-4DE5-9F6D-CB980B484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62CA21-69DC-487B-85BA-93C6EEEB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0587F-0ABE-43C9-9E78-A3356F13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End with one personal takeaway and a cultural insight.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7A320-204D-4668-A404-6F63CA96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020761-300D-4A99-9B6C-D1F21469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FEA2E-82D9-4204-AFD2-0570EF24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D0418-E659-47E0-ADBD-0A3833E5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951142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2026-10-01T23:31:19.2540000Z</dcterms:created>
  <dcterms:modified xsi:type="dcterms:W3CDTF">2026-10-01T23:31:19.2540000Z</dcterms:modified>
</coreProperties>
</file>