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96baa8789194c88" /><Relationship Type="http://schemas.openxmlformats.org/officeDocument/2006/relationships/extended-properties" Target="/docProps/app.xml" Id="R63361374839e4d25" /><Relationship Type="http://schemas.openxmlformats.org/officeDocument/2006/relationships/officeDocument" Target="/ppt/presentation.xml" Id="Ra68366b12c4f46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1b1f95742249a7"/>
  </p:sldMasterIdLst>
  <p:notesMasterIdLst>
    <p:notesMasterId xmlns:r="http://schemas.openxmlformats.org/officeDocument/2006/relationships" r:id="Rd94aab307133485b"/>
  </p:notesMasterIdLst>
  <p:sldIdLst>
    <p:sldId xmlns:r="http://schemas.openxmlformats.org/officeDocument/2006/relationships" id="256" r:id="R265696bd26c2423c"/>
    <p:sldId xmlns:r="http://schemas.openxmlformats.org/officeDocument/2006/relationships" id="257" r:id="Rc2aad04bfeea4f97"/>
    <p:sldId xmlns:r="http://schemas.openxmlformats.org/officeDocument/2006/relationships" id="258" r:id="Ra794152ea99a4560"/>
    <p:sldId xmlns:r="http://schemas.openxmlformats.org/officeDocument/2006/relationships" id="259" r:id="Rf7406431b3214208"/>
    <p:sldId xmlns:r="http://schemas.openxmlformats.org/officeDocument/2006/relationships" id="260" r:id="Ra4d8da8e592d4c1b"/>
    <p:sldId xmlns:r="http://schemas.openxmlformats.org/officeDocument/2006/relationships" id="261" r:id="R58ea5f1a3a6f4a5b"/>
    <p:sldId xmlns:r="http://schemas.openxmlformats.org/officeDocument/2006/relationships" id="262" r:id="Re6a4879be7df4a2d"/>
    <p:sldId xmlns:r="http://schemas.openxmlformats.org/officeDocument/2006/relationships" id="263" r:id="R42b192380bb146b1"/>
    <p:sldId xmlns:r="http://schemas.openxmlformats.org/officeDocument/2006/relationships" id="264" r:id="R5815c948d789496a"/>
    <p:sldId xmlns:r="http://schemas.openxmlformats.org/officeDocument/2006/relationships" id="265" r:id="Ra675c9a2618f451a"/>
    <p:sldId xmlns:r="http://schemas.openxmlformats.org/officeDocument/2006/relationships" id="266" r:id="Rfbe68ba0c6bc4d7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1936cde03a4c75" /><Relationship Type="http://schemas.openxmlformats.org/officeDocument/2006/relationships/slideMaster" Target="/ppt/slideMasters/slideMaster1.xml" Id="R501b1f95742249a7" /><Relationship Type="http://schemas.openxmlformats.org/officeDocument/2006/relationships/notesMaster" Target="/ppt/notesMasters/notesMaster1.xml" Id="Rd94aab307133485b" /><Relationship Type="http://schemas.openxmlformats.org/officeDocument/2006/relationships/presProps" Target="/ppt/presProps.xml" Id="R1fe44e3f40ac48bf" /><Relationship Type="http://schemas.openxmlformats.org/officeDocument/2006/relationships/tableStyles" Target="/ppt/tableStyles.xml" Id="R3487d7850a734539" /><Relationship Type="http://schemas.openxmlformats.org/officeDocument/2006/relationships/slide" Target="/ppt/slides/slide1.xml" Id="R265696bd26c2423c" /><Relationship Type="http://schemas.openxmlformats.org/officeDocument/2006/relationships/slide" Target="/ppt/slides/slide2.xml" Id="Rc2aad04bfeea4f97" /><Relationship Type="http://schemas.openxmlformats.org/officeDocument/2006/relationships/slide" Target="/ppt/slides/slide3.xml" Id="Ra794152ea99a4560" /><Relationship Type="http://schemas.openxmlformats.org/officeDocument/2006/relationships/slide" Target="/ppt/slides/slide4.xml" Id="Rf7406431b3214208" /><Relationship Type="http://schemas.openxmlformats.org/officeDocument/2006/relationships/slide" Target="/ppt/slides/slide5.xml" Id="Ra4d8da8e592d4c1b" /><Relationship Type="http://schemas.openxmlformats.org/officeDocument/2006/relationships/slide" Target="/ppt/slides/slide6.xml" Id="R58ea5f1a3a6f4a5b" /><Relationship Type="http://schemas.openxmlformats.org/officeDocument/2006/relationships/slide" Target="/ppt/slides/slide7.xml" Id="Re6a4879be7df4a2d" /><Relationship Type="http://schemas.openxmlformats.org/officeDocument/2006/relationships/slide" Target="/ppt/slides/slide8.xml" Id="R42b192380bb146b1" /><Relationship Type="http://schemas.openxmlformats.org/officeDocument/2006/relationships/slide" Target="/ppt/slides/slide9.xml" Id="R5815c948d789496a" /><Relationship Type="http://schemas.openxmlformats.org/officeDocument/2006/relationships/slide" Target="/ppt/slides/slide10.xml" Id="Ra675c9a2618f451a" /><Relationship Type="http://schemas.openxmlformats.org/officeDocument/2006/relationships/slide" Target="/ppt/slides/slide11.xml" Id="Rfbe68ba0c6bc4d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aceddb40f549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89f88813e44d25" /><Relationship Type="http://schemas.openxmlformats.org/officeDocument/2006/relationships/notesMaster" Target="/ppt/notesMasters/notesMaster1.xml" Id="R922a100a1ba749a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dfc17b502c040a0" /><Relationship Type="http://schemas.openxmlformats.org/officeDocument/2006/relationships/notesMaster" Target="/ppt/notesMasters/notesMaster1.xml" Id="R1694261a49b541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eb232891b74d0d" /><Relationship Type="http://schemas.openxmlformats.org/officeDocument/2006/relationships/notesMaster" Target="/ppt/notesMasters/notesMaster1.xml" Id="R14ffff81e46542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88d0270d7654378" /><Relationship Type="http://schemas.openxmlformats.org/officeDocument/2006/relationships/notesMaster" Target="/ppt/notesMasters/notesMaster1.xml" Id="R2fdd37e115e94e0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b598da396d548a8" /><Relationship Type="http://schemas.openxmlformats.org/officeDocument/2006/relationships/notesMaster" Target="/ppt/notesMasters/notesMaster1.xml" Id="Re4b237489b4342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62fc4a06fe43d5" /><Relationship Type="http://schemas.openxmlformats.org/officeDocument/2006/relationships/notesMaster" Target="/ppt/notesMasters/notesMaster1.xml" Id="Rf6c0274b1f27478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8079d133e8c436e" /><Relationship Type="http://schemas.openxmlformats.org/officeDocument/2006/relationships/notesMaster" Target="/ppt/notesMasters/notesMaster1.xml" Id="R58f8f55da09943d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70670d3de464e0f" /><Relationship Type="http://schemas.openxmlformats.org/officeDocument/2006/relationships/notesMaster" Target="/ppt/notesMasters/notesMaster1.xml" Id="Rc8179bb4e26c476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9fb71d1e17f445a" /><Relationship Type="http://schemas.openxmlformats.org/officeDocument/2006/relationships/notesMaster" Target="/ppt/notesMasters/notesMaster1.xml" Id="Rb9cd5e8621ba4d5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052d866c0a94084" /><Relationship Type="http://schemas.openxmlformats.org/officeDocument/2006/relationships/notesMaster" Target="/ppt/notesMasters/notesMaster1.xml" Id="R5aa952c0cb27412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65c7d7865b49f5" /><Relationship Type="http://schemas.openxmlformats.org/officeDocument/2006/relationships/notesMaster" Target="/ppt/notesMasters/notesMaster1.xml" Id="Rabca943f5d964e9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05ffb208d04db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850d26c596f4b56" /><Relationship Type="http://schemas.openxmlformats.org/officeDocument/2006/relationships/slideLayout" Target="/ppt/slideLayouts/slideLayout1.xml" Id="Rddccfd8f56eb453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ccfd8f56eb453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bc44456378474a" /><Relationship Type="http://schemas.openxmlformats.org/officeDocument/2006/relationships/image" Target="/ppt/media/image.png" Id="R1a26048a42b14dd4" /><Relationship Type="http://schemas.openxmlformats.org/officeDocument/2006/relationships/notesSlide" Target="/ppt/notesSlides/notesSlide1.xml" Id="R87e0c7a4f5c747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e3673318ed4981" /><Relationship Type="http://schemas.openxmlformats.org/officeDocument/2006/relationships/notesSlide" Target="/ppt/notesSlides/notesSlide2.xml" Id="Rb6219ebea6f24b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1810f7d81c4e8e" /><Relationship Type="http://schemas.openxmlformats.org/officeDocument/2006/relationships/notesSlide" Target="/ppt/notesSlides/notesSlide3.xml" Id="Rf9d78953e48c459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b17b4ad925453e" /><Relationship Type="http://schemas.openxmlformats.org/officeDocument/2006/relationships/notesSlide" Target="/ppt/notesSlides/notesSlide4.xml" Id="R772b41b962a942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34a8418a17457d" /><Relationship Type="http://schemas.openxmlformats.org/officeDocument/2006/relationships/notesSlide" Target="/ppt/notesSlides/notesSlide5.xml" Id="Rb185d6881185488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d531cac22340df" /><Relationship Type="http://schemas.openxmlformats.org/officeDocument/2006/relationships/notesSlide" Target="/ppt/notesSlides/notesSlide6.xml" Id="R81c15d6a43e1423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bb2b6c8a3d47cb" /><Relationship Type="http://schemas.openxmlformats.org/officeDocument/2006/relationships/notesSlide" Target="/ppt/notesSlides/notesSlide7.xml" Id="R10eecf22c131438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1980236cb5419c" /><Relationship Type="http://schemas.openxmlformats.org/officeDocument/2006/relationships/notesSlide" Target="/ppt/notesSlides/notesSlide8.xml" Id="Radfceee3473145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b7c4bd988a4d39" /><Relationship Type="http://schemas.openxmlformats.org/officeDocument/2006/relationships/notesSlide" Target="/ppt/notesSlides/notesSlide9.xml" Id="Rfca49160e10240c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2aff094cae4e9f" /><Relationship Type="http://schemas.openxmlformats.org/officeDocument/2006/relationships/notesSlide" Target="/ppt/notesSlides/notesSlide10.xml" Id="R96ad2666f11c498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47f52713774266" /><Relationship Type="http://schemas.openxmlformats.org/officeDocument/2006/relationships/notesSlide" Target="/ppt/notesSlides/notesSlide11.xml" Id="R480b6e3ac6ee4d1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544EBE-45AC-4C1F-B9AC-1CAE7C30E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59E40B-C9AB-4BBB-A8D9-360DD970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555ED2-27B0-41F3-93A4-93F7C4EED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App Launch Video Campaign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608025-0166-4B91-8B14-4A04086A8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teases its new habit-tracking app with a playful 30-second launch film.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0DC7F3-6209-46AF-9E8D-AC91BCDD5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23BEEB-BA8B-4561-A473-2BD3E4098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B82520-A5C9-48F7-8F9E-23EAF4528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70369A-7A17-4B13-A066-FBF7CF975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26048a42b14dd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291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5DEC47-6EE3-4643-AF59-4CE711ED6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FE6C98-66F0-4880-B09A-A97A10465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D664CF-D880-46FB-ACB3-456EFDA2D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6DFC19-61A2-471F-A9FE-03724EAC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41550F-CDE6-41A0-813E-2A717B09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A49E96-1C94-4AF9-9900-19D8A66B4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93E98F-4620-43A2-9268-EEF79E68B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40531E-CE1E-4292-A602-7243A752B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Big Reveal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8120CD-4697-426D-9F53-FB6B1436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952F7C-F544-436E-A4B3-B798C6BCE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90DE3C-D843-43D6-9EFC-108116D17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70DF3F-CEFD-474C-8A96-7FFFC1145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User Pain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896F6F-D7C6-4249-A893-897B8103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5C7228-CFFF-4831-8103-7A974689E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15C814-8F94-4F27-8CD6-50F05AD1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78ED95-D2C9-464F-B8C9-3D7E0C09B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App in Action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15E4E2-57B6-4526-91A0-982E724C2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F8AF55-7ED8-4E56-A036-B22210A71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294719-A806-4674-B223-09827AE2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BF86B0-8EBF-42CD-A0EB-7A75B014B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76B76E-43DE-4CE4-8D11-A222A7502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for pace</a:t>
            </a:r>
          </a:p>
        </p:txBody>
      </p:sp>
    </p:spTree>
    <p:extLst>
      <p:ext uri="{BB962C8B-B14F-4D97-AF65-F5344CB8AC3E}">
        <p14:creationId xmlns:p14="http://schemas.microsoft.com/office/powerpoint/2010/main" val="5212325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3CA8FC-0264-4F70-85D8-5A32D863B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FFFE61-CBCE-4AD2-89EA-E11170349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70CF6E-E158-4288-A04E-8E8DBD2A8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7B0A09-92FF-469E-A15B-9EFA76BBA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AACC3D-24FF-49DA-B9D9-7B9AED882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app as a daily companion, not just a tool.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9EE948-8615-4DBA-A46E-855E8DD2F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E22593-F083-4EBF-8A01-C598B168F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894916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5F61C5-5369-4E91-8358-5713EDA5B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48088B-D5B0-464C-91D6-F84B4C8A5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D7DA19-D300-48E8-9462-0ACF2BFAF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8DDA66-0958-4775-A183-25B52BD8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2E15C1-387F-48A9-BEFA-B6D777D2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8F8490-E988-4ABE-B4CB-1DD0D0322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A92ED1-5E81-4A5A-BA15-75698FCEB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ACC824-588E-4A0B-89AE-DDA84C627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03C369-3992-4C88-9AE1-3EDAE0DFC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8F8A2E-90A3-4631-A851-BF20311A6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D49CB3-79E7-49DB-BE60-2ECCA7193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B2727C-567B-4059-9F76-F4AC9C9E1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2E9E1B-F7FB-4D89-ABE2-696519E2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F2A6D9-9F89-49F7-983B-00FC99583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01E81C-EB04-4713-901C-04264D93B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0D5C4F-6087-48AD-AC24-77D59840E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18EC33-3B2E-4764-9879-221027D5E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81AA80-F25C-48A4-97D9-6A561C3E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8F172F-527D-41CD-B6E7-3F9EF008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1E485A-D375-41D1-9E1A-771901B56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991984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1F0985-4E4F-4975-A3A3-CD1C1BF86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AD14D7-8491-450A-BEE3-84A767324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95A66D-5AEA-4BAF-B54E-D6838659C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A20443-2EE7-4633-B3A6-DFDCABCCF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A30288-2032-4199-8B70-42A5BA79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BEA63E-D21D-495F-8B04-FBD787BAE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0D6690-0930-4FD5-8B66-C9F66B4CF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59BEEA-36AC-4476-BC9B-024ABA0C5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1D8F30-16C8-4E29-A687-B05042656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B62846-6A8A-474B-821C-050438D57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6BF937-28F7-4977-A08B-EE86E178A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31F6B4-8BA3-4FA6-B74F-984368CC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95C934-9B65-462F-B4AD-93836A958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2DB129-7D3C-4EFA-A7CE-1146AB917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ED0887-CD50-4EEA-A4D5-9239744F8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97CC2F-CDEB-4283-8D4E-1AAEB8B62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C69E04-DD47-40FF-BB11-05C46F5C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AE25D1-6E23-4B0F-9450-35E9F86C5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F75149-369D-4D02-9E6E-0B432E5B6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630759-70C1-44EF-ACBE-6AA9A0308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940762-6669-4B4B-A47D-54D21E9C7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 for pace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A7E914-837D-4E8F-893E-A98EDCCD3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2305F8-0336-4837-9B06-C3684524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2DB991-B9E7-4836-9BF4-CA8C0AE4D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A0837B9-4930-4DF1-8190-4A28A4933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and monitor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3EB2C5-41C7-42D6-84DA-5DA06BDCF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978513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44A061-2F38-4C05-8F79-08A26780D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ECF598-6E47-47AF-B640-2B0C4D473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A08D39-7A89-4B34-9DE6-58F3B7520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5C3528-3A86-4187-B64B-4C8FBC75F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BD6184-ADE0-4E8D-BCC5-A24CB655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DE1DC3-A51C-4117-A06B-E8C80A9D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059F3C-D8B0-4361-9858-9C8551FF4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0E477A-0CCC-492C-BD83-66861CE1C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17B481-F7AA-4189-A89B-5954044C1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app feels useful, but the story is hard to explain.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E6F8B2-36B1-4524-81F8-0BAD34983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23AD84-217A-41AB-AD25-267B3E9AC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clips look scattered and don't build excitement.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361B22-8AE7-4162-BB04-2E25F570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3926CA-3C21-4C7C-AC2B-93E55BE3F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launch message changes across channels.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6DDF3E-00B8-4D11-A8D9-D58D1877B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3E15A9-E975-4A9B-B0C2-EA16BD356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727E80-CF92-4AED-BBB1-75D85E00F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FBF1AC-F079-4E19-B15D-FE83D5ED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video opens with a clear problem and a memorable promise.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492B58-092C-4E28-82EC-A7F782084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6DBA3F-4091-4F8C-A47C-E8382536A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shows one everyday use case.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9387C8-A71D-4AF5-96F6-3AA1A27B5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1EAFE9-8F2B-4158-9271-834B82C51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message stays consistent across the campaign.</a:t>
            </a:r>
          </a:p>
        </p:txBody>
      </p:sp>
    </p:spTree>
    <p:extLst>
      <p:ext uri="{BB962C8B-B14F-4D97-AF65-F5344CB8AC3E}">
        <p14:creationId xmlns:p14="http://schemas.microsoft.com/office/powerpoint/2010/main" val="9969000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0304BC-88EA-4C4A-8248-B9E283A91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F2A53C-C9EC-4900-944E-7E67E596F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3611EA-8B7D-4CCA-8A9D-303FB5D42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18D6B1-D7E7-409F-A9EB-278A96E44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6BF810-4FAA-441E-BC11-CD8664D58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447BC4-AEC0-481D-ADEE-A62B6C241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9DD90A-5C79-49DB-911D-F3E8AA361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0EB8AC-53D7-4195-A4B8-51F7A0234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43AA6E-745E-46F7-BF04-8CF17FFD4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7F1886-59BB-4D6F-8D7B-3DC8020D0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launch narrative that highlights the app's main value in seconds.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370143-7FB6-42E3-8D74-35FA30169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CBF6DF-D014-4D05-983B-7161816A8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D2CD61-C167-4616-8DB6-D62843AEA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E57C7C-77B2-47AB-ACB3-54827AC9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GROWTH 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5E263F-52AA-47FD-8889-9426ADC34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video structure for ads, social posts, and app store previews.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F25D9A-7D42-4B9F-8B8D-672EA401C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108A92-E014-47F7-BBF0-C9B7B50A6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7B2637-5364-460F-84C4-D48E6B45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01B553-24B5-43AD-BF6F-539476B28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28541C-7965-48F8-A618-D4C4EF89D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polished way to present the app's purpose before release day.</a:t>
            </a:r>
          </a:p>
        </p:txBody>
      </p:sp>
    </p:spTree>
    <p:extLst>
      <p:ext uri="{BB962C8B-B14F-4D97-AF65-F5344CB8AC3E}">
        <p14:creationId xmlns:p14="http://schemas.microsoft.com/office/powerpoint/2010/main" val="11102784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74805A8-AE08-403C-BB4D-09A60E38F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199197-C2C7-4788-BE05-D343E8868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435EDF-0F35-42F0-8FB0-4C670BED8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740C2A-CE69-493A-A6BD-EDD5F75E3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0D9C36-7872-4779-B155-1136A875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EBE837-F2C1-45C3-ACF5-F01C5AACF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A7C91D-C82C-47C9-A0DF-E1C6A0121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5668E2-CD08-4491-8E8C-532B50F4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3353F8-3C88-4DE7-8648-6DA0CC9F4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02EB44-EA7B-40E8-B85C-4EF1CB6CF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FDF720-B71A-4CF5-8D76-0F471EA3A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EAE169-0D31-44AB-8943-70FB5C8C2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A49F90-CE96-4D99-A740-37086DA3C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5AB5B6-B66B-40C2-960E-5E858C5D3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EEBCDF-8D55-4A25-9D88-F4D11CB88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3E49EA-A3F3-4005-981C-2623B3D7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02BC03-006B-4F3D-9C25-2730C4F0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08DDD6-360B-4A46-8773-90459966D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A255FB-388D-4E69-8A4A-2EEBBDA62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D9218D-376E-470D-AF54-4B360A7D7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A956A8-B763-469A-BDA3-FC70D7BD2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8AD532-899D-403D-AE9E-3A3BAF08E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D06D38-3827-4912-9130-11D7A60C4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057F05-6ED0-42AC-90D0-05BD7E881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712E28-13EC-4AC0-9CC3-21D598F30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67E71D5-A262-4D74-BB20-00375E430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BE3B78-5C4C-4C7D-8327-9DD4E5414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E70D589-8C6E-44A7-A2FF-441AEC2DE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F55D117-D1D3-4C67-846D-E839C0F03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 for pace</a:t>
            </a:r>
          </a:p>
        </p:txBody>
      </p:sp>
    </p:spTree>
    <p:extLst>
      <p:ext uri="{BB962C8B-B14F-4D97-AF65-F5344CB8AC3E}">
        <p14:creationId xmlns:p14="http://schemas.microsoft.com/office/powerpoint/2010/main" val="20174722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CF95D5-7A79-4FDA-BCEB-A858818A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1A8C86-2F8B-48E2-BB23-5DE57350B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717136-D00E-475D-8BFB-FF369F44F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EFEA45-740B-4426-BD34-664B4C058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3DD24C-CBCA-4550-96C3-FC793AB6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B80FFE-D15C-4353-98AD-7A7589777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026FE1-68DE-475E-A23D-F5A0FE276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AF4F1A-DD93-44B3-BC55-346A9FA38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90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new habit app turn a simple feature demo into a launch story people remember?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17902F-88DA-4EB0-813E-1289227B3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033C49-9994-4C85-8D55-34A363CDA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275DCB-C9EA-4E60-A547-7CA6D9AB7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F701D8-D590-4966-8635-83D29C1FB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E9546B-4EF7-46BB-810B-02A6F2096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802F8C-6653-46AE-87FB-A9BE39089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2808E1-92D8-4D06-9101-30C85F14F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2D3031-3056-44D1-8E8D-87C3272D0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016584-A837-4602-AC13-058D93C9B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35B383-F307-4334-95FA-640932381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Launch and monitor</a:t>
            </a:r>
          </a:p>
        </p:txBody>
      </p:sp>
    </p:spTree>
    <p:extLst>
      <p:ext uri="{BB962C8B-B14F-4D97-AF65-F5344CB8AC3E}">
        <p14:creationId xmlns:p14="http://schemas.microsoft.com/office/powerpoint/2010/main" val="8505113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CCD487-EF71-478E-ACEA-A2D586EC4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2757FF-CA44-4B4D-B20A-6F496FF8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0393C5-5491-49D6-B9A9-B749D170C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42DE31-00C0-49D2-84E6-7375990A9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470C94-1DC0-4081-A89B-5367E2717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D8A76C-DD83-4076-B76E-E2CAC728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AC3AF2-A3B5-4631-B5FE-6682899CE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A03F2D-8A25-476D-8569-B2F94468E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35C02F-B0E9-4A97-AD85-2981341F0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9C34F5-AA7D-43B4-A0AD-672BF33A1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7FBB62-8D46-41F4-9C1A-F5FE5A37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6761E5-E032-48BF-8A25-207AC2AE7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D05CEE-2843-484D-9419-534B19471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F344A8-97E9-4925-B006-6B4D83B21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830FC9-92BF-4C77-8EDE-3330696CB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FDA9CD-DACC-4BBE-9F71-1A85523F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2B3BC4-569C-40C6-8F3A-17A0F9127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85DE56-A963-4C70-9D83-8C1553E5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FA0BFB-F84E-4435-B94A-9F472FE4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C5768B-AB10-41AF-9F1E-2FB2EBCE6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FA0B53-7A35-4D4E-B42F-01F05103C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77909D-BE07-4CE1-83EC-FCC9F263E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656DC6-63EC-44BA-800D-28751C794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2590C8-6FAD-499E-9962-CC0AD7CC7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and monitor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4A6809-2BCF-413E-B90F-275129E58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327951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30E781-A14D-4C8B-8991-7D92900D3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8A5F05-2CFF-43E2-A995-F27E359B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0029CF-D538-4F9F-BCFC-AEFC1DB1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first impression feel clear, human, and ready to share.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BB0929-B5FE-4FC2-BCEB-DC668AF82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5E2FE4-A012-4DE5-99A6-2C3340D70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436C3C-5C8E-4E47-81B5-BA78BF064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E1D59A-06A1-4085-B66D-AF29BDFCB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551034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2026-09-30T15:03:25.9740000Z</dcterms:created>
  <dcterms:modified xsi:type="dcterms:W3CDTF">2026-09-30T15:03:25.9740000Z</dcterms:modified>
</coreProperties>
</file>