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ba0d28724540f9" /><Relationship Type="http://schemas.openxmlformats.org/officeDocument/2006/relationships/extended-properties" Target="/docProps/app.xml" Id="R47042865c13e428a" /><Relationship Type="http://schemas.openxmlformats.org/officeDocument/2006/relationships/officeDocument" Target="/ppt/presentation.xml" Id="R7ba873acce6d46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c3e07b6b004bca"/>
  </p:sldMasterIdLst>
  <p:notesMasterIdLst>
    <p:notesMasterId xmlns:r="http://schemas.openxmlformats.org/officeDocument/2006/relationships" r:id="Ref3879425d9c4213"/>
  </p:notesMasterIdLst>
  <p:sldIdLst>
    <p:sldId xmlns:r="http://schemas.openxmlformats.org/officeDocument/2006/relationships" id="256" r:id="R1a5fc29ec4cd4e6e"/>
    <p:sldId xmlns:r="http://schemas.openxmlformats.org/officeDocument/2006/relationships" id="257" r:id="Rb738a0ea20694aeb"/>
    <p:sldId xmlns:r="http://schemas.openxmlformats.org/officeDocument/2006/relationships" id="258" r:id="Rc18eaaa8a8594463"/>
    <p:sldId xmlns:r="http://schemas.openxmlformats.org/officeDocument/2006/relationships" id="259" r:id="R621abdf7d9734c99"/>
    <p:sldId xmlns:r="http://schemas.openxmlformats.org/officeDocument/2006/relationships" id="260" r:id="R68d37ef63546495d"/>
    <p:sldId xmlns:r="http://schemas.openxmlformats.org/officeDocument/2006/relationships" id="261" r:id="R4801fbf6b083430d"/>
    <p:sldId xmlns:r="http://schemas.openxmlformats.org/officeDocument/2006/relationships" id="262" r:id="Re2a6f018d9a746f1"/>
    <p:sldId xmlns:r="http://schemas.openxmlformats.org/officeDocument/2006/relationships" id="263" r:id="R6a3454e45f0345aa"/>
    <p:sldId xmlns:r="http://schemas.openxmlformats.org/officeDocument/2006/relationships" id="264" r:id="Refb3b675f7da4a95"/>
    <p:sldId xmlns:r="http://schemas.openxmlformats.org/officeDocument/2006/relationships" id="265" r:id="R2f094527bcb747ed"/>
    <p:sldId xmlns:r="http://schemas.openxmlformats.org/officeDocument/2006/relationships" id="266" r:id="Rf80b9c3ae0af4d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ac017c5b1642de" /><Relationship Type="http://schemas.openxmlformats.org/officeDocument/2006/relationships/slideMaster" Target="/ppt/slideMasters/slideMaster1.xml" Id="Re5c3e07b6b004bca" /><Relationship Type="http://schemas.openxmlformats.org/officeDocument/2006/relationships/notesMaster" Target="/ppt/notesMasters/notesMaster1.xml" Id="Ref3879425d9c4213" /><Relationship Type="http://schemas.openxmlformats.org/officeDocument/2006/relationships/presProps" Target="/ppt/presProps.xml" Id="R2766fefdf6584b89" /><Relationship Type="http://schemas.openxmlformats.org/officeDocument/2006/relationships/tableStyles" Target="/ppt/tableStyles.xml" Id="R8594238dccbb4ca7" /><Relationship Type="http://schemas.openxmlformats.org/officeDocument/2006/relationships/slide" Target="/ppt/slides/slide1.xml" Id="R1a5fc29ec4cd4e6e" /><Relationship Type="http://schemas.openxmlformats.org/officeDocument/2006/relationships/slide" Target="/ppt/slides/slide2.xml" Id="Rb738a0ea20694aeb" /><Relationship Type="http://schemas.openxmlformats.org/officeDocument/2006/relationships/slide" Target="/ppt/slides/slide3.xml" Id="Rc18eaaa8a8594463" /><Relationship Type="http://schemas.openxmlformats.org/officeDocument/2006/relationships/slide" Target="/ppt/slides/slide4.xml" Id="R621abdf7d9734c99" /><Relationship Type="http://schemas.openxmlformats.org/officeDocument/2006/relationships/slide" Target="/ppt/slides/slide5.xml" Id="R68d37ef63546495d" /><Relationship Type="http://schemas.openxmlformats.org/officeDocument/2006/relationships/slide" Target="/ppt/slides/slide6.xml" Id="R4801fbf6b083430d" /><Relationship Type="http://schemas.openxmlformats.org/officeDocument/2006/relationships/slide" Target="/ppt/slides/slide7.xml" Id="Re2a6f018d9a746f1" /><Relationship Type="http://schemas.openxmlformats.org/officeDocument/2006/relationships/slide" Target="/ppt/slides/slide8.xml" Id="R6a3454e45f0345aa" /><Relationship Type="http://schemas.openxmlformats.org/officeDocument/2006/relationships/slide" Target="/ppt/slides/slide9.xml" Id="Refb3b675f7da4a95" /><Relationship Type="http://schemas.openxmlformats.org/officeDocument/2006/relationships/slide" Target="/ppt/slides/slide10.xml" Id="R2f094527bcb747ed" /><Relationship Type="http://schemas.openxmlformats.org/officeDocument/2006/relationships/slide" Target="/ppt/slides/slide11.xml" Id="Rf80b9c3ae0af4d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a530ff5bed40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6d7824bb8343e5" /><Relationship Type="http://schemas.openxmlformats.org/officeDocument/2006/relationships/notesMaster" Target="/ppt/notesMasters/notesMaster1.xml" Id="R7d02897e283646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0b731d68054752" /><Relationship Type="http://schemas.openxmlformats.org/officeDocument/2006/relationships/notesMaster" Target="/ppt/notesMasters/notesMaster1.xml" Id="R269435f677524c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4ba91ffe0941da" /><Relationship Type="http://schemas.openxmlformats.org/officeDocument/2006/relationships/notesMaster" Target="/ppt/notesMasters/notesMaster1.xml" Id="R292ef2e0e4cf45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f6d43c20464e06" /><Relationship Type="http://schemas.openxmlformats.org/officeDocument/2006/relationships/notesMaster" Target="/ppt/notesMasters/notesMaster1.xml" Id="Rbfd96b62f32b4c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ecce9a4d8a4284" /><Relationship Type="http://schemas.openxmlformats.org/officeDocument/2006/relationships/notesMaster" Target="/ppt/notesMasters/notesMaster1.xml" Id="R23238a0f237642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97e900184f4fdd" /><Relationship Type="http://schemas.openxmlformats.org/officeDocument/2006/relationships/notesMaster" Target="/ppt/notesMasters/notesMaster1.xml" Id="R2e64109d66af4b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9034636bc7433f" /><Relationship Type="http://schemas.openxmlformats.org/officeDocument/2006/relationships/notesMaster" Target="/ppt/notesMasters/notesMaster1.xml" Id="R44a25a1c5a4c4c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5d0577234043f5" /><Relationship Type="http://schemas.openxmlformats.org/officeDocument/2006/relationships/notesMaster" Target="/ppt/notesMasters/notesMaster1.xml" Id="Rcc00b375528643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e46c93ddf64f87" /><Relationship Type="http://schemas.openxmlformats.org/officeDocument/2006/relationships/notesMaster" Target="/ppt/notesMasters/notesMaster1.xml" Id="Rbd2555ee58324b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ccdfd7b12d4552" /><Relationship Type="http://schemas.openxmlformats.org/officeDocument/2006/relationships/notesMaster" Target="/ppt/notesMasters/notesMaster1.xml" Id="R3fce3fd9c82541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6fff1fb1a24cf6" /><Relationship Type="http://schemas.openxmlformats.org/officeDocument/2006/relationships/notesMaster" Target="/ppt/notesMasters/notesMaster1.xml" Id="Rd610f9ce83ba4f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3159d1d2b444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8a4141f8124ed4" /><Relationship Type="http://schemas.openxmlformats.org/officeDocument/2006/relationships/slideLayout" Target="/ppt/slideLayouts/slideLayout1.xml" Id="R3be5ecd8a2814a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e5ecd8a2814a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0797a13f043c9" /><Relationship Type="http://schemas.openxmlformats.org/officeDocument/2006/relationships/image" Target="/ppt/media/image.png" Id="R87dfab7410754d38" /><Relationship Type="http://schemas.openxmlformats.org/officeDocument/2006/relationships/notesSlide" Target="/ppt/notesSlides/notesSlide1.xml" Id="Ra4aeff0ff8b243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d089e1e054fa6" /><Relationship Type="http://schemas.openxmlformats.org/officeDocument/2006/relationships/notesSlide" Target="/ppt/notesSlides/notesSlide2.xml" Id="R538bf445e7e74f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73e6faf814d36" /><Relationship Type="http://schemas.openxmlformats.org/officeDocument/2006/relationships/notesSlide" Target="/ppt/notesSlides/notesSlide3.xml" Id="Ra3bc73b654a543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1b8c5f6734570" /><Relationship Type="http://schemas.openxmlformats.org/officeDocument/2006/relationships/notesSlide" Target="/ppt/notesSlides/notesSlide4.xml" Id="R0f7f5f0f29c849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cdf841a124661" /><Relationship Type="http://schemas.openxmlformats.org/officeDocument/2006/relationships/notesSlide" Target="/ppt/notesSlides/notesSlide5.xml" Id="Rd92edbbbf20342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3ada2d10843fc" /><Relationship Type="http://schemas.openxmlformats.org/officeDocument/2006/relationships/notesSlide" Target="/ppt/notesSlides/notesSlide6.xml" Id="R9a4810e6440848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1f2a4b16948b4" /><Relationship Type="http://schemas.openxmlformats.org/officeDocument/2006/relationships/notesSlide" Target="/ppt/notesSlides/notesSlide7.xml" Id="R90dd97af560d45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073cd8b6d4f4c" /><Relationship Type="http://schemas.openxmlformats.org/officeDocument/2006/relationships/notesSlide" Target="/ppt/notesSlides/notesSlide8.xml" Id="R862999a4b7ff4f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60f90e1bf4b9d" /><Relationship Type="http://schemas.openxmlformats.org/officeDocument/2006/relationships/notesSlide" Target="/ppt/notesSlides/notesSlide9.xml" Id="R40dc6ec3e0944f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af64f9daf40ee" /><Relationship Type="http://schemas.openxmlformats.org/officeDocument/2006/relationships/notesSlide" Target="/ppt/notesSlides/notesSlide10.xml" Id="R3ffbf3879f714b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7b33264fb4d52" /><Relationship Type="http://schemas.openxmlformats.org/officeDocument/2006/relationships/notesSlide" Target="/ppt/notesSlides/notesSlide11.xml" Id="Rff1bcab8b9d642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F49F9-1DF9-4D3C-AFCF-EB0A212C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595E9-99B5-4C59-8E58-E9D3CDD6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FC1CD-3B6C-4D17-9918-FCE993B2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Apps For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54F31A-B129-428A-8DDF-D70B0E71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uses a script app to plan a launch video for their student event.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E9D3A6-712B-46CE-B690-1CCB98CD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C3BBAA-3B54-4142-AB50-454D5E86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E43BC-8F73-4FDE-B349-0D5DF290C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CE32E-98D4-4303-A7C8-E043CDEF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dfab7410754d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628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AEA716-E248-4DEB-8324-128D9F8A6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841408-48FB-46E3-8E22-D968B8E0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2605D-8FF2-4EDA-8A13-B5F91E34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E9C795-F17F-405C-9528-3327561E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EE05C-FC24-4A1D-9F94-D4114640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apps for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B9E4B-1710-4225-B13F-C6A8F032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740C4-21E5-4673-8546-804DA110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2594B-279E-4ACB-A1A0-8CCDBC9E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3CF03-F984-4548-9848-78045E15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224C9-F98A-4296-9439-9899A700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C247C-17F8-4D64-A9ED-034AC160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BACAEE-C754-4EBD-92AB-1C147E4B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84D2CA-0163-4AE9-97DC-F1DAB87F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A6835A-10B6-415D-8D17-C1438595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3528D9-1FF0-42E4-9320-0A1660AC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EA7F67-1F1D-4090-A708-49248DCC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333407-4C5D-4128-A55F-BC6001EC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speaker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068557-9790-446F-98EB-E5015376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DE884-79D1-41FE-84FC-E1F59852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27E050-DF34-4785-9823-17443CB2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BA4AB-FF5D-4947-803E-EC8004AB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</p:spTree>
    <p:extLst>
      <p:ext uri="{BB962C8B-B14F-4D97-AF65-F5344CB8AC3E}">
        <p14:creationId xmlns:p14="http://schemas.microsoft.com/office/powerpoint/2010/main" val="1957832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62AE1-B6AF-40B4-AFE2-48C7DC8C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07152-BCED-4501-8AD6-2F3304AB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ABB056-9BE6-47D9-A877-F866C9C1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8F7BA-87BE-4006-814E-AED040BB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C0D13-3FF3-4830-A4D0-1A95712F3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clear presentation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B8C51-2262-438A-8B83-E2DC1941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970A33-CD8A-4954-9201-3898DD58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12358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2C44A8-E34A-4CE9-A497-6CD4CA7E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3E1B27-E2CB-4125-9FE9-8C5D39C8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3B6869-2364-44E3-8F35-A6C39151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B97917-9462-485D-A8A3-113E397B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232A1-3990-45E0-8410-098CE6E62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apps for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41FEF-2445-4A6C-8080-238F5746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1B3A8-32BB-42EF-BFBE-B2F182D9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C6234D-A0F4-43AB-90F9-1F1E8C45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A6635-3E4D-4FB5-93E3-6F9E76AC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apps for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0878F4-0881-43C1-9879-5033C5E2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C4CDD7-C696-4897-B7D2-3A39B5F2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2977D1-9FA7-4DF0-9A79-38B0B778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8201E-8BD1-4A0E-B828-82022200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6ECAA-4853-4699-91A5-2431B443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clear presentatio…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F3A89F-ED0E-4B08-9E4A-4C8E8096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0DB89-FB5A-4C4F-9845-4C06058F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BB2A5D-82DB-4899-B484-0E2D1B0B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4C3102-4D92-4D6B-A877-B2CCE477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E61240-339D-4F37-9AF9-65F7AB27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Polish final script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C40746-D1A8-4C39-9047-AFF91464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686070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42A6AE-15AF-4CDB-9C71-75ED2290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0B527-F052-4C31-9251-BB53F670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41377-0DE1-4067-A035-91081B0E4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CC64BE-18F3-4ED3-AE09-43E2B53A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E7B1A-CEB4-4E95-9D43-9AB96B06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F70A61-B55C-4677-80C3-C4D4F2DC3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A158B4-1D1D-4CE8-A189-EA5968AE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C8280E-2AB3-4E44-8941-2AA9532E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CA3651-8608-4EEC-B7FF-433D431A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6BD27-5777-4D96-A414-14923A91E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8EB5A5-51A5-4CCB-B998-0694666C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E30C04-A375-4FC0-8769-6CA22455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DB3C0-CFF2-42C5-BD79-186F426A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AC6805-D722-400F-B1BA-9B6E57CD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37847-84D5-4CE9-AC0E-1C5D63D8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C605D7-5B26-4D9E-B732-393336A9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202764-B073-4AB7-BEC3-81E58B7F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speaker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E95A01-724A-4878-918E-13008694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292C4-EBDF-457F-87AD-1F46C92F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843427-70CB-496F-B063-DA7DE961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BF91C-87D6-4F7B-AADF-1C819382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640D2F-B987-4968-A700-170B5258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13051F-D6E9-4E2C-8076-C6A55CD0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84CFC5-8F0B-476C-865C-0284F6929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A1EF17-0185-43C0-AA06-F82DF0D5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final script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ED8C12-BC5A-4E7E-BEFA-8703AD97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605531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DC2D7D-37E3-47DA-8254-67491347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F028BF-1891-4CDD-B714-B6134533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F55AFB-5214-4AB4-9869-D53B4623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69D237-652F-48EB-ABFD-1B189FF9C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1EC10-2B0D-4759-976C-D1BD2FF83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apps for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C7F0C-86B0-4956-9565-91A607F2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BE8B85-160F-4A0E-8A14-B7698C6B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6997E5-DCA2-45DD-BA27-3BE23A3E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BACF41-F116-4E13-93DE-552939FF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630EB-92F5-4B98-A651-D3447ABB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76F373-7EB3-4E30-96A7-4348C4DC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script sounds uneven from section to section.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E063E-2957-45C6-99F9-25B3D1DB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2B621-D200-43D9-B8CD-94C90CE6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members are unsure who says what.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06744-5506-45CF-8573-EE12A264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709AB3-1B9E-4F0E-A181-9C5975C5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5D075E-9DB4-44FA-8601-0C4DEB20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EAB45-62DD-4A9A-B24C-03EB5DFC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clear, shared structure.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430F8-8525-487D-9298-64A37623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8C4EFD-393E-4436-B001-9AA2B2AE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has a defined purpose and speaker line.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FC880-8838-479F-A168-FDA07CD1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092B2F-DFA8-4AEA-BC46-04A30131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edit with less confusion.</a:t>
            </a:r>
          </a:p>
        </p:txBody>
      </p:sp>
    </p:spTree>
    <p:extLst>
      <p:ext uri="{BB962C8B-B14F-4D97-AF65-F5344CB8AC3E}">
        <p14:creationId xmlns:p14="http://schemas.microsoft.com/office/powerpoint/2010/main" val="826796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230A63-03EA-4249-9198-EF1A0B3E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992FD-43F4-4EAF-AB40-8703E536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52C7C9-B7DC-4955-8FC4-49286802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35027-F8FC-4DE8-BC19-27579C6E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C904B-3B5F-45B9-9CFA-31B7EF3E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6E01F-2A3D-4675-B047-3F1C3CB2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69E8E-4583-4816-8E76-AB2BBADDE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4B8D3-58ED-45B2-B8EB-E154A986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1D50CD-8407-4654-ABB1-5FCD607E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707F49-9293-4477-8A2F-0F1C0262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talking points for class or club presentations.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667AD-60ED-4129-A8C4-07BA0883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6FE1D-9B63-4A95-B0BE-460AEDA3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436DE-B754-462A-8265-F091E763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934AE4-1F88-4CFC-A74D-555886F0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7060B8-07F7-4210-90D6-EC77F644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for turning ideas into a usable video script.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3EF798-859D-4746-A9D5-CC3775976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D77DD-16EE-4C62-A0C7-E2DB3320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4D7D82-E7DA-4C88-8CA3-012E89DB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4BAFE9-63F6-46A9-BB21-3D3BE843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F104FE-D02B-401B-B41D-759F32A1F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keep the team aligned on message, timing,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17043056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CB4713-9580-463E-8C73-92D7D73F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0C7E1-21C9-4320-B25B-6D0A77AA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0D2BC-53CB-4ED6-BBAE-1AD77E98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87A2D-4F2B-4F59-BFE9-6ADBF34C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74440-33BF-4346-B32F-4F9F837F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00F9D7-BB1C-4122-9A01-549DC7BF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BEEBD-E89A-4ED4-8892-EA9E003C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C1229-0BDC-4562-9B77-F3BBD85D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CCB826-DFE2-49CE-BFEB-830641C4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CBB96-B1D8-4FD1-8A72-13765865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F81F5F-8D6A-4EA0-B992-9674F893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2E0DC4-2B8F-49FD-9766-F9AD98D4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713C7F-5055-4140-8634-F1BAD96C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BC5B38-C057-47DC-93D3-08A0B014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1B486-3AF5-4671-BEE3-C3BB3585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5B417B-F27E-46A8-A030-F9C067C8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AC4F8D-9396-4400-A910-00949127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0F23CD-DDD8-46D5-AB16-20A70204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30AC68-E787-4CD4-9B67-B37BADEE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D1342A-9350-477E-AF03-46AAA6F1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0F0B5-F84B-4827-A062-FE9C4F1C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F093B2-C501-423D-B302-4AD6572C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D8B127-44AE-4277-A098-D308ED8B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speaker 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C32A33-2B72-4EA2-9604-0B8DD4FB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8C9CF6-E130-4E7A-9573-FA104F40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2A3682-9301-4CFD-ABB9-B71694A4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769573-B1D8-4661-A8D0-5CC18E73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38F586-D26B-4B31-A589-CF8F4E0E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A6429B-4BAD-4A2D-9632-45FE3B24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</p:spTree>
    <p:extLst>
      <p:ext uri="{BB962C8B-B14F-4D97-AF65-F5344CB8AC3E}">
        <p14:creationId xmlns:p14="http://schemas.microsoft.com/office/powerpoint/2010/main" val="5786182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B89C8F-7970-4E7C-970F-C8B29795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13BEB-CB46-4EF5-B893-9D11A60D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78636-CEA2-49F8-BF7C-E0E6B769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402DB-FDFB-42CE-9ECD-F2F72B8F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6D591-23D9-4101-A8EB-95D764EA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apps for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CC5B6F-BBC6-4E27-8E90-33409D6F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B2E04-39CB-422C-83A3-DAD54D2C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C30E6F-4105-4B12-B334-5D79EF02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student team turn a loose event idea into a clear presentation script?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127217-1F30-49C5-A99D-5260D17B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741C68-A1A1-4CBD-A4AD-808496B6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F3B33F-CC12-4C79-A07A-0378E014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8C8F6E-4011-4FCA-A4E1-E41F633D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D8CB13-1B5C-48AB-887F-A140B3D0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BDB948-CE7B-42C5-B127-B0AC0C1B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28B15F-8E6A-421F-ABE3-39803F2E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speaker 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1B3DA4-09CE-436B-BBAB-C4E7C266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D7E48E-35C1-4F17-A0C7-A4B78A01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34D236-782C-4A8D-ADF5-BC11E87B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final script</a:t>
            </a:r>
          </a:p>
        </p:txBody>
      </p:sp>
    </p:spTree>
    <p:extLst>
      <p:ext uri="{BB962C8B-B14F-4D97-AF65-F5344CB8AC3E}">
        <p14:creationId xmlns:p14="http://schemas.microsoft.com/office/powerpoint/2010/main" val="3452650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5C1DCD-D328-49A9-8CD0-5B89D41A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E6318-7617-4DF0-9B80-188940387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30E6AB-196F-4BAD-9228-CD1E86B28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38A3B-B478-434A-AAD8-83354476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07DF5-F894-4253-862F-9734084E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apps for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157F1-E59A-491F-A260-5F275C18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A8F8D-B4A4-472E-9A68-AD6228C2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200F4-BC57-40CE-8034-70C5937CB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FD828D-5B85-4390-A97A-8DB75998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D9A980-3083-4161-8FF0-6FFE5F15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DAD5F-B7AB-451C-A818-0003C6A5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ABEA45-433E-47BD-980B-D42C2439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8A6A4-98A0-41CA-82B4-4E46D39C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98C8E-3791-45BA-BD39-02349E05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C8FC93-696C-4144-8D41-B574ACFD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8CC748-84D1-4133-A6F1-7CE8E00D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9A59CE-95F5-4787-BD82-7DEC7E3D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F933DF-F39C-4C37-AD3B-3CCF2EBF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70401D-B69E-4EF9-889E-C66E8EAF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speaker 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029865-54F5-4A15-A883-B341B2F7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A1570C-3AF5-49E9-9F92-3D281E11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A69287-CCDA-4281-B820-C9C73EA4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1C2CE6-3E30-465F-A200-7B24F499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DC6D22-F915-4497-970E-C2CBA431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Polish final script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C22D8E-13D4-487B-9EBB-E5020A094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150463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0DD91-9FBA-4AC8-9B04-86ED5BAD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8E3C5-21BE-449A-BBF7-33D5E8FB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FBF49B-B33D-4D37-AFB1-C8FD5319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script makes the whole pitch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FB9F0-3C75-4CAF-961B-EFAB7DBB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91A7C-D395-4963-AF16-FF19EAF9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1A060-0A8E-4C80-A312-7757E2D5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F6FAE9-947E-4EAC-A166-05370398C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96998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2026-10-01T19:56:21.4000000Z</dcterms:created>
  <dcterms:modified xsi:type="dcterms:W3CDTF">2026-10-01T19:56:21.4000000Z</dcterms:modified>
</coreProperties>
</file>