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4dadb98688b44cc" /><Relationship Type="http://schemas.openxmlformats.org/officeDocument/2006/relationships/extended-properties" Target="/docProps/app.xml" Id="R92436eb5128549f7" /><Relationship Type="http://schemas.openxmlformats.org/officeDocument/2006/relationships/officeDocument" Target="/ppt/presentation.xml" Id="R3aa131464bc248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5a82f2e29944d6"/>
  </p:sldMasterIdLst>
  <p:notesMasterIdLst>
    <p:notesMasterId xmlns:r="http://schemas.openxmlformats.org/officeDocument/2006/relationships" r:id="Red26b3540ef2492b"/>
  </p:notesMasterIdLst>
  <p:sldIdLst>
    <p:sldId xmlns:r="http://schemas.openxmlformats.org/officeDocument/2006/relationships" id="256" r:id="R0087720190354514"/>
    <p:sldId xmlns:r="http://schemas.openxmlformats.org/officeDocument/2006/relationships" id="257" r:id="R47a439f73d3e4421"/>
    <p:sldId xmlns:r="http://schemas.openxmlformats.org/officeDocument/2006/relationships" id="258" r:id="Ra88a5f7db9744dd0"/>
    <p:sldId xmlns:r="http://schemas.openxmlformats.org/officeDocument/2006/relationships" id="259" r:id="R28074a0c44474374"/>
    <p:sldId xmlns:r="http://schemas.openxmlformats.org/officeDocument/2006/relationships" id="260" r:id="R6b0aaa6ddfc44d0a"/>
    <p:sldId xmlns:r="http://schemas.openxmlformats.org/officeDocument/2006/relationships" id="261" r:id="R78295e27188942ab"/>
    <p:sldId xmlns:r="http://schemas.openxmlformats.org/officeDocument/2006/relationships" id="262" r:id="R3e52a7e03b6b4c79"/>
    <p:sldId xmlns:r="http://schemas.openxmlformats.org/officeDocument/2006/relationships" id="263" r:id="R3af8e0ace1834884"/>
    <p:sldId xmlns:r="http://schemas.openxmlformats.org/officeDocument/2006/relationships" id="264" r:id="Rb5b98d61cdce4c1e"/>
    <p:sldId xmlns:r="http://schemas.openxmlformats.org/officeDocument/2006/relationships" id="265" r:id="Ra246faf84647425a"/>
    <p:sldId xmlns:r="http://schemas.openxmlformats.org/officeDocument/2006/relationships" id="266" r:id="Rc0b10bcf77db460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dde6865b4fe4192" /><Relationship Type="http://schemas.openxmlformats.org/officeDocument/2006/relationships/slideMaster" Target="/ppt/slideMasters/slideMaster1.xml" Id="R045a82f2e29944d6" /><Relationship Type="http://schemas.openxmlformats.org/officeDocument/2006/relationships/notesMaster" Target="/ppt/notesMasters/notesMaster1.xml" Id="Red26b3540ef2492b" /><Relationship Type="http://schemas.openxmlformats.org/officeDocument/2006/relationships/presProps" Target="/ppt/presProps.xml" Id="R6483099b00664b48" /><Relationship Type="http://schemas.openxmlformats.org/officeDocument/2006/relationships/tableStyles" Target="/ppt/tableStyles.xml" Id="Rd7e8c6cf211440de" /><Relationship Type="http://schemas.openxmlformats.org/officeDocument/2006/relationships/slide" Target="/ppt/slides/slide1.xml" Id="R0087720190354514" /><Relationship Type="http://schemas.openxmlformats.org/officeDocument/2006/relationships/slide" Target="/ppt/slides/slide2.xml" Id="R47a439f73d3e4421" /><Relationship Type="http://schemas.openxmlformats.org/officeDocument/2006/relationships/slide" Target="/ppt/slides/slide3.xml" Id="Ra88a5f7db9744dd0" /><Relationship Type="http://schemas.openxmlformats.org/officeDocument/2006/relationships/slide" Target="/ppt/slides/slide4.xml" Id="R28074a0c44474374" /><Relationship Type="http://schemas.openxmlformats.org/officeDocument/2006/relationships/slide" Target="/ppt/slides/slide5.xml" Id="R6b0aaa6ddfc44d0a" /><Relationship Type="http://schemas.openxmlformats.org/officeDocument/2006/relationships/slide" Target="/ppt/slides/slide6.xml" Id="R78295e27188942ab" /><Relationship Type="http://schemas.openxmlformats.org/officeDocument/2006/relationships/slide" Target="/ppt/slides/slide7.xml" Id="R3e52a7e03b6b4c79" /><Relationship Type="http://schemas.openxmlformats.org/officeDocument/2006/relationships/slide" Target="/ppt/slides/slide8.xml" Id="R3af8e0ace1834884" /><Relationship Type="http://schemas.openxmlformats.org/officeDocument/2006/relationships/slide" Target="/ppt/slides/slide9.xml" Id="Rb5b98d61cdce4c1e" /><Relationship Type="http://schemas.openxmlformats.org/officeDocument/2006/relationships/slide" Target="/ppt/slides/slide10.xml" Id="Ra246faf84647425a" /><Relationship Type="http://schemas.openxmlformats.org/officeDocument/2006/relationships/slide" Target="/ppt/slides/slide11.xml" Id="Rc0b10bcf77db46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9a54304ff6b40e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5f5cfabec84f9d" /><Relationship Type="http://schemas.openxmlformats.org/officeDocument/2006/relationships/notesMaster" Target="/ppt/notesMasters/notesMaster1.xml" Id="R2c11fbfffe134b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5c8581ef05a4767" /><Relationship Type="http://schemas.openxmlformats.org/officeDocument/2006/relationships/notesMaster" Target="/ppt/notesMasters/notesMaster1.xml" Id="R60ca31565cf3413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c194338fffd42df" /><Relationship Type="http://schemas.openxmlformats.org/officeDocument/2006/relationships/notesMaster" Target="/ppt/notesMasters/notesMaster1.xml" Id="R695fcd10c48c4f6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c39edb2226456a" /><Relationship Type="http://schemas.openxmlformats.org/officeDocument/2006/relationships/notesMaster" Target="/ppt/notesMasters/notesMaster1.xml" Id="R25a6c6d30bc942b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8cd0ba604d74210" /><Relationship Type="http://schemas.openxmlformats.org/officeDocument/2006/relationships/notesMaster" Target="/ppt/notesMasters/notesMaster1.xml" Id="Rb96ee3d2f8554e9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289043c01444ef0" /><Relationship Type="http://schemas.openxmlformats.org/officeDocument/2006/relationships/notesMaster" Target="/ppt/notesMasters/notesMaster1.xml" Id="R62092668eda949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38c647444542e4" /><Relationship Type="http://schemas.openxmlformats.org/officeDocument/2006/relationships/notesMaster" Target="/ppt/notesMasters/notesMaster1.xml" Id="R95aae8c7db9d4a5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5657932eef4f5a" /><Relationship Type="http://schemas.openxmlformats.org/officeDocument/2006/relationships/notesMaster" Target="/ppt/notesMasters/notesMaster1.xml" Id="R91107e95a22b44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a4b4267a13427d" /><Relationship Type="http://schemas.openxmlformats.org/officeDocument/2006/relationships/notesMaster" Target="/ppt/notesMasters/notesMaster1.xml" Id="Re1729b7810cd4e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ee00c3e0fdb445a" /><Relationship Type="http://schemas.openxmlformats.org/officeDocument/2006/relationships/notesMaster" Target="/ppt/notesMasters/notesMaster1.xml" Id="R815994009b18406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bdd683c47ea4f36" /><Relationship Type="http://schemas.openxmlformats.org/officeDocument/2006/relationships/notesMaster" Target="/ppt/notesMasters/notesMaster1.xml" Id="Rd00c9d0ee65b44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f14a05900a4b9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7377ea9e9f4575" /><Relationship Type="http://schemas.openxmlformats.org/officeDocument/2006/relationships/slideLayout" Target="/ppt/slideLayouts/slideLayout1.xml" Id="R3cf3bba1336648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f3bba1336648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daacb63560489a" /><Relationship Type="http://schemas.openxmlformats.org/officeDocument/2006/relationships/image" Target="/ppt/media/image.png" Id="R63b33877475e4097" /><Relationship Type="http://schemas.openxmlformats.org/officeDocument/2006/relationships/notesSlide" Target="/ppt/notesSlides/notesSlide1.xml" Id="Rdea7a1f8ad57427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09ee652bc24e20" /><Relationship Type="http://schemas.openxmlformats.org/officeDocument/2006/relationships/notesSlide" Target="/ppt/notesSlides/notesSlide2.xml" Id="R3e80c321436e4d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83a81e925840ca" /><Relationship Type="http://schemas.openxmlformats.org/officeDocument/2006/relationships/notesSlide" Target="/ppt/notesSlides/notesSlide3.xml" Id="Rdf53f077b0e74f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691b7a5d5f4d79" /><Relationship Type="http://schemas.openxmlformats.org/officeDocument/2006/relationships/notesSlide" Target="/ppt/notesSlides/notesSlide4.xml" Id="R9efb5aa49e7f46f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dade52b8df4576" /><Relationship Type="http://schemas.openxmlformats.org/officeDocument/2006/relationships/notesSlide" Target="/ppt/notesSlides/notesSlide5.xml" Id="R3eccbc95d07d4c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fa854ab8e94fee" /><Relationship Type="http://schemas.openxmlformats.org/officeDocument/2006/relationships/notesSlide" Target="/ppt/notesSlides/notesSlide6.xml" Id="R8b474a54366a4e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21a9fd9b2b45f9" /><Relationship Type="http://schemas.openxmlformats.org/officeDocument/2006/relationships/notesSlide" Target="/ppt/notesSlides/notesSlide7.xml" Id="Rd12c592a977644e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ba12bff42544b5" /><Relationship Type="http://schemas.openxmlformats.org/officeDocument/2006/relationships/notesSlide" Target="/ppt/notesSlides/notesSlide8.xml" Id="Re3e5cea0784740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685de9658949ee" /><Relationship Type="http://schemas.openxmlformats.org/officeDocument/2006/relationships/notesSlide" Target="/ppt/notesSlides/notesSlide9.xml" Id="Rcde33767eedb420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fa9eb76fb4862" /><Relationship Type="http://schemas.openxmlformats.org/officeDocument/2006/relationships/notesSlide" Target="/ppt/notesSlides/notesSlide10.xml" Id="R20690cb0b6104e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6b6f5c0d424bad" /><Relationship Type="http://schemas.openxmlformats.org/officeDocument/2006/relationships/notesSlide" Target="/ppt/notesSlides/notesSlide11.xml" Id="R0e80a4551d85463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16CF56-55FD-446C-9477-55A6DD56F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1DC4E1-CCBB-4F25-850B-D4D69C52E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A607F9-194C-4A21-A16A-4C824E539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Army Award 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67E2F7-5D4A-4CF7-B0ED-156A7779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battalion honors Sergeant Maya Torres for calm leadership during a field training crisis.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A64372-14AC-4094-A2D8-91F525F58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CEE22E-D876-4D1C-B9FB-DD16B2386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DF5DE2-C741-4340-90A6-AA1BC3A78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A18C46-F63B-4DD2-A814-04774AB23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b33877475e4097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7838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652C86-8549-4F6B-B075-96F9A7237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4AC78C-9153-4EC1-A76D-7384B9764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41334D-8CB9-4DCE-91B9-A4574551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84AFFE-FB64-4983-B47E-2FD4C13A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E48355-166A-40B7-A944-D7B108A3C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army award 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6177C2-A748-49D0-B422-C1E7EB363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97F727-B2FA-4579-B8AE-292860A7B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7230BD-5FEE-47B2-AE4A-4B681458E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Remarks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EE667F-5826-43C1-96CD-8051546E0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gratitude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2CDE98-B5D4-46D2-BD38-D7E6DE134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CAA5E4-53A1-4D9E-BA60-C694F4CD1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98F3FE-C70A-4164-8D15-058A839FC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Honoree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8773A7-F24E-4C83-927D-4DC26E200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achievement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9E550C-8DDD-43EF-B6F8-4A5639B25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3C112B-3673-4B23-8C04-25E7B0D2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504BDA-260B-4CC8-BEB8-8CE375B30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Award Moment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C424FA-93C3-4CC4-9298-ED014137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a brief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071710-ECC1-41D5-ADDE-2EAB466C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74F4A1-9342-4B1F-8F5C-6DD35AC9D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1CBF5F-B025-4915-84E1-51C87648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Closing Thanks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107BE7-79AC-48D3-A6CD-6A723478D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Present the award</a:t>
            </a:r>
          </a:p>
        </p:txBody>
      </p:sp>
    </p:spTree>
    <p:extLst>
      <p:ext uri="{BB962C8B-B14F-4D97-AF65-F5344CB8AC3E}">
        <p14:creationId xmlns:p14="http://schemas.microsoft.com/office/powerpoint/2010/main" val="13786506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0A47EA-D13B-4B84-A1CD-0AD3781B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8DB3B0-A01E-4F17-AE21-AA12ABE08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388451-B123-4375-8FC7-8C204822A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1C7389-CA9A-48DC-A8C2-335AFC6D0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D37B20-A959-4172-83AC-BB07B304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script for recognizing steady service and team impact.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3A2151-75CE-45A1-B626-23ADEFCEA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5590CA-6F6D-4134-9D66-F46F3EA6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116144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9C3040-6A3E-49B7-8960-A37828758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0C2565-759B-4A3F-92A1-5B80DD1A2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F95225-CFC2-4A08-8088-8488CC84F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727051-1B3E-48AC-8A7A-9631775AA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4E7C46-4785-48A4-8B1D-B1227C1B6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army award 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9E57D3-19B2-49D4-8494-3625AE6BD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A8FD06-24BC-42F4-B58A-683459F3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760EEE-F442-4EA5-9800-C109C86A8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2816FD-EF20-4A99-BB26-B8CDB59F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army award 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B3F946-23AC-4E24-9AFD-788973AF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AC6C87-08D7-4732-B808-DC304FBD2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0B812E-585F-493F-A68B-36078E226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677872-100B-4E76-9840-13471DAC0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E11D82-7724-4B45-A9EE-2DD64A8C2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script for recognizing steady ser…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9C7807-4D54-4A28-B4D6-931A58EA4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8F4D39-A300-4E78-84AF-432A41A33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245CB6-55C8-4117-BD4D-46FFA5ADD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96B6E4-EEFD-49AC-8B82-D1D49880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0BE400-26B1-4C73-A7BC-6484492BF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Close with applause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AA26CE-7410-4224-8DD2-6761FF7D1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04998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37B12C4-1C3A-4380-AF32-E4C893D16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D310ED-37CF-41A7-BDEC-6A48BCB89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8AA2BA-08AF-4E58-8A45-7E54F3E75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4CE46D-E546-460F-90E6-E42FED1F9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C19E88-6DA1-4776-9EE9-DE1854AA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F6F49B-3F4B-49E9-B40E-8DE30AF4F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62AB44-D172-4592-A077-E7C84107D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364172-66D7-40E4-A458-5EC7FC2BE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39245C-08B4-4621-B174-4A70A44E6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gratitude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7625C4-BE16-457C-A8D8-FBEFE504D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D5FE79-22CC-49D2-B657-79A7DC634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B82E99-048D-430F-B589-CA9832C83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E2AE45-D062-40CC-9DF5-251336CD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achievement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A52F63-81D4-44D8-93C5-90BABD2F2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2006A2-B083-4E6B-952B-6A420CB74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CF7FD4-B344-4E8D-8310-3FBE27B43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524E7B-A263-4107-BF0E-8353FC9CD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a brief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07F558-8B8E-4322-9EC1-3DB8AE7E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C75092-CFBF-4D52-96B3-4F7D2EB31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166DF5-2B21-4CA3-9C45-50E4BA36A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941480-0473-4532-983D-E08569069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 the award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A995B7-FFB9-4A14-85FB-DBB3C65C4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CC59C6-553E-46D2-93F5-E54D5359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79A771-6FAC-4A31-B096-F20535E64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415415-1211-443A-B1A1-3381AAC8F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with applause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5524C5-83F0-40FD-931E-6A8E3E305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788205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F4EADD-BB6F-4F3A-A87F-5398D905E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148C2A-F3B2-46A7-8E90-EA359EFB2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5D5857-3CDB-46E4-83A1-A54C42ED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61D32D-CFDD-49C8-BC0C-AA5303CA9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599921-BAFD-4C76-BD59-4AE31E3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army award 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D0161C-34C4-462E-957D-90B2940FE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027BF0-8B66-4453-9A97-AC1739DF5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398E6C-BC18-487E-965B-CEA89B03B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F17660-60BF-447C-A5C4-8B5100FC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9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speech feels too long for a formal ceremony.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FBE7D4-A0C3-4667-8264-03004A479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70C87A-6B5E-4F56-B91D-BA972CE5F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honoree’s impact is not explained clearly.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2B21CB-4479-413B-BAF7-9060F9400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822F67-5E81-40CC-B717-997D7075C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award moment lacks a smooth transition.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2CABD7-5F48-483A-8B40-D0C7B5CCD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97C141-A137-4D32-BCC7-1D8156022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F6C418-E71F-4B72-80A7-D11FBA59D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6F6DE1-951B-4D7C-B495-A18F4733B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script stays focused and respectful.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70AD27-DA97-4762-95D5-51B169D1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35BD21-A60A-4463-B9A4-B2C00DFDC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achievement is easy to follow and remember.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0B1EF8-8EB6-4D1B-9598-52C286C2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659411-09BC-45C4-AC10-44AF81D31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moves cleanly from story to recognition.</a:t>
            </a:r>
          </a:p>
        </p:txBody>
      </p:sp>
    </p:spTree>
    <p:extLst>
      <p:ext uri="{BB962C8B-B14F-4D97-AF65-F5344CB8AC3E}">
        <p14:creationId xmlns:p14="http://schemas.microsoft.com/office/powerpoint/2010/main" val="8722237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5901FD-46AF-450C-ADCD-226FEA422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2FDA2C-AE55-43A4-80D8-725C11EEB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482F2C-406B-446A-9801-9F015884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5257D8-04B0-45BA-8AE6-7545D548C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F50F4A-0812-4FC4-980E-090B91F0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C0D493-5FF2-4537-A973-298759F5E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82EA34-DBDA-480F-A5C7-84AE09EFD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54A984-284D-4568-8C34-6BC2CBACF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0B8909-B81E-48FE-9598-1E09488F5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COMMAND STAFF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BDE6F7-0405-4399-AD08-12A4FD9F2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respectful flow for presenting the award and setting the tone.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F6B76C-0342-44C7-ADE6-703DD4828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BCB352-484F-40BD-9CAB-FDAF30319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68A05B-FDB8-4045-8DE8-58D3A1D69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8D1585-1794-49BF-84DD-E40EE0635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UNIT LEADERS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22B3CA-F95D-4A45-A2EC-A559C7FF0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wording to highlight leadership, teamwork, and service.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34CAB1-ABD2-4247-9AC0-C6DEC37BC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FA4022-C2FA-4291-9BD0-7CB223DC3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85124D-53B2-4576-9093-6AB1B6016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52F751-E310-47D5-970C-98E1D620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EVENT PLANNER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D43DA7-1654-48C3-9D46-83509D0E9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ready-to-use outline for a formal military recognition ceremony.</a:t>
            </a:r>
          </a:p>
        </p:txBody>
      </p:sp>
    </p:spTree>
    <p:extLst>
      <p:ext uri="{BB962C8B-B14F-4D97-AF65-F5344CB8AC3E}">
        <p14:creationId xmlns:p14="http://schemas.microsoft.com/office/powerpoint/2010/main" val="7632190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108860D-0079-4C1C-9388-E95A58F9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334D6A-9CF7-4F58-B035-4180FD492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1E97EC-A378-4390-9A2F-C83B67E5E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4F77A-E24B-4E1B-894A-6EBCA007E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D6FBCB-2E93-4044-9DE8-B9268E0C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55EF27-5584-4F81-9BB1-321C4C965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3A3DE9-E2D7-4FE6-AAFE-7380FDA32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7D674C-2731-4232-B8B3-21770081F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498441-54A1-4E25-8D08-DB90B9EF7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7D0D28-F85D-4630-A5BB-7379ADB9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00B497-3EAD-43AA-B329-178DA027B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gratitude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536EBD-E4C5-4020-AC16-D24265C5B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116161-581B-43F5-8CA2-FB344C57A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59AD8F-1339-408E-B3D7-86A88757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3BAE1B-372D-4C00-A7F6-B5C9CC0F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3E02A3-1764-49B1-91CE-6E8089F96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241B9A-830B-4303-AB11-14E12539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achievement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FD2F94-E122-4C5A-A930-66E192C30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4E2FD3-C9A8-457B-BEE9-5C56A4E0B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25DF0A-73C3-4BE4-BEDF-C2A7F7CA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B1B4D5-507B-4FFD-82BB-D26841E92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7B2E41-A2E5-4F9D-BF69-5C687885D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BAEFE5-C5FB-4ED6-B2D5-198B5E07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a brief story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46E955-2847-4018-BC91-22AE85A8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F9E085-9A6B-4D1D-ACF8-418BC11E3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1F8682-52F8-484A-A97B-63DE4BB1F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673FF8-702D-4978-A3F5-23D8C1EAD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E882CD-618C-4695-A202-B164E1FD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E81C837-61CC-4DA8-B070-D4DB3EAFA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 the award</a:t>
            </a:r>
          </a:p>
        </p:txBody>
      </p:sp>
    </p:spTree>
    <p:extLst>
      <p:ext uri="{BB962C8B-B14F-4D97-AF65-F5344CB8AC3E}">
        <p14:creationId xmlns:p14="http://schemas.microsoft.com/office/powerpoint/2010/main" val="10664773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1CC4DA-8DAF-4AF8-A0A3-2ED1EB41B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927F08-E9C1-4ED1-90E2-759B6EE3D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BCEBB6-772A-4D1E-B397-CCCB5B006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50F60C-D4CC-41BD-9125-E5E4137D5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0EBEDA-D7E8-4FAB-8278-9435068EF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army award 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9D8566-7CED-4262-9673-EE803D5FB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954F47-E896-421F-9DDE-F9419BA27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1922B9-0C86-4573-9583-BADA99A65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ceremony honor Sergeant Torres with clarity, warmth, and discipline?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0ADAAB-A1CC-4525-B580-24846A356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1D2D21-BD29-4707-BA54-13A55E25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34A882-CBF3-4A8A-A078-A7DA386CA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307F9C-7785-4DD6-86DF-B00A1F14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the achievement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0B11CE-FFF4-491B-8657-FB8BBC4C7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AD66DC-6414-4674-8DFE-C9F02B0D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E77277-FEB7-43C9-BA78-43585B53A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 brief story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E0F740-3761-4FA6-B35B-3F03B94F3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B0E90A-FBCC-4F0F-9403-483D40C8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AA694B-87C0-4F75-8FB3-8B47B2323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applause</a:t>
            </a:r>
          </a:p>
        </p:txBody>
      </p:sp>
    </p:spTree>
    <p:extLst>
      <p:ext uri="{BB962C8B-B14F-4D97-AF65-F5344CB8AC3E}">
        <p14:creationId xmlns:p14="http://schemas.microsoft.com/office/powerpoint/2010/main" val="64914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4B3022-7CE7-45E0-9386-08535E969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52538-11E4-491E-B8A1-EC69C7B4B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A0620A-4749-45C8-A053-1B46458C9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231A83-B614-40C7-AED8-AA6A8232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6ED1ED-E450-4E6C-A1DC-141BECCFD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army award 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797B7F-3243-437B-9110-56C021B7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06AFD4-B4C2-4D06-B914-06839FFC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6939A3-3A41-4818-BB27-1F861DB7C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4323A3-046A-4601-BA88-A1309A95A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gratitude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2E90E8-E2CB-4A49-87A2-8AE1FA15C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137C31-98AC-4BF8-8247-80E2C7145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2C8317-A685-400C-824B-BE9BB6567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5C59AA-9B36-4D9C-AC76-110470BE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C1A12E-A2D3-46BC-A77F-1F799793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achievement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CEF11C-CB62-48EB-8526-37D08697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A61F1E-B806-4A0D-BC35-345E668D5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B0A864-B426-4293-ACBB-A6F57B52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7167F4-7725-4190-88F0-7DF707F86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ED11FC-F24E-4636-8572-1B7D662A3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a brief story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BE8326-707F-48F3-B923-0D5C7428E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222CEC-0245-41ED-97DE-FDA05D7B0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5D2020-0411-44F8-859B-2BA156142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2CF53B-7312-45BE-A973-048377B84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B834B6-EEBF-4621-8C1B-BD73506B5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with applause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077209-B80C-4318-983D-1A34CC31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737755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26E7F1-1E2D-41BB-B5AA-CCD494426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9B61B7-0F3F-4E10-9759-70018E802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5CB36A-5C3E-440B-B6DE-BA1E402E8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dignified script that keeps the spotlight on service.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450691-0E8D-42DB-A9D1-372EA1179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5BC6F-975F-4A0B-B146-8C04A1E72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5CE983-25C7-49A5-BA39-E19A4CB98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12613A-5F54-44BB-A4C9-5511D823B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972155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2026-10-01T20:34:08.4740000Z</dcterms:created>
  <dcterms:modified xsi:type="dcterms:W3CDTF">2026-10-01T20:34:08.4740000Z</dcterms:modified>
</coreProperties>
</file>