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67ef49c51c4a70" /><Relationship Type="http://schemas.openxmlformats.org/officeDocument/2006/relationships/extended-properties" Target="/docProps/app.xml" Id="R3cb91e2b30b24dee" /><Relationship Type="http://schemas.openxmlformats.org/officeDocument/2006/relationships/officeDocument" Target="/ppt/presentation.xml" Id="R771fd8d1e9f247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3f028ca9c84769"/>
  </p:sldMasterIdLst>
  <p:notesMasterIdLst>
    <p:notesMasterId xmlns:r="http://schemas.openxmlformats.org/officeDocument/2006/relationships" r:id="Rc6a0454fc614488f"/>
  </p:notesMasterIdLst>
  <p:sldIdLst>
    <p:sldId xmlns:r="http://schemas.openxmlformats.org/officeDocument/2006/relationships" id="256" r:id="Rc20a3f7adade48b7"/>
    <p:sldId xmlns:r="http://schemas.openxmlformats.org/officeDocument/2006/relationships" id="257" r:id="R9f6c7d7a9f3d4cf2"/>
    <p:sldId xmlns:r="http://schemas.openxmlformats.org/officeDocument/2006/relationships" id="258" r:id="R6c148fa4fc884e28"/>
    <p:sldId xmlns:r="http://schemas.openxmlformats.org/officeDocument/2006/relationships" id="259" r:id="R0383bdf102c64f89"/>
    <p:sldId xmlns:r="http://schemas.openxmlformats.org/officeDocument/2006/relationships" id="260" r:id="Re4d24d99d3504119"/>
    <p:sldId xmlns:r="http://schemas.openxmlformats.org/officeDocument/2006/relationships" id="261" r:id="Raa153a6be2bf44bf"/>
    <p:sldId xmlns:r="http://schemas.openxmlformats.org/officeDocument/2006/relationships" id="262" r:id="R30493dea24c14b52"/>
    <p:sldId xmlns:r="http://schemas.openxmlformats.org/officeDocument/2006/relationships" id="263" r:id="Rfb38dcce31f54fdb"/>
    <p:sldId xmlns:r="http://schemas.openxmlformats.org/officeDocument/2006/relationships" id="264" r:id="Re236c44accdd42eb"/>
    <p:sldId xmlns:r="http://schemas.openxmlformats.org/officeDocument/2006/relationships" id="265" r:id="R593a2989215f4301"/>
    <p:sldId xmlns:r="http://schemas.openxmlformats.org/officeDocument/2006/relationships" id="266" r:id="R8c2ddc4c423c4b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a885a5af674226" /><Relationship Type="http://schemas.openxmlformats.org/officeDocument/2006/relationships/slideMaster" Target="/ppt/slideMasters/slideMaster1.xml" Id="Rf93f028ca9c84769" /><Relationship Type="http://schemas.openxmlformats.org/officeDocument/2006/relationships/notesMaster" Target="/ppt/notesMasters/notesMaster1.xml" Id="Rc6a0454fc614488f" /><Relationship Type="http://schemas.openxmlformats.org/officeDocument/2006/relationships/presProps" Target="/ppt/presProps.xml" Id="R61740728fa1c44d8" /><Relationship Type="http://schemas.openxmlformats.org/officeDocument/2006/relationships/tableStyles" Target="/ppt/tableStyles.xml" Id="R8342611135574c6e" /><Relationship Type="http://schemas.openxmlformats.org/officeDocument/2006/relationships/slide" Target="/ppt/slides/slide1.xml" Id="Rc20a3f7adade48b7" /><Relationship Type="http://schemas.openxmlformats.org/officeDocument/2006/relationships/slide" Target="/ppt/slides/slide2.xml" Id="R9f6c7d7a9f3d4cf2" /><Relationship Type="http://schemas.openxmlformats.org/officeDocument/2006/relationships/slide" Target="/ppt/slides/slide3.xml" Id="R6c148fa4fc884e28" /><Relationship Type="http://schemas.openxmlformats.org/officeDocument/2006/relationships/slide" Target="/ppt/slides/slide4.xml" Id="R0383bdf102c64f89" /><Relationship Type="http://schemas.openxmlformats.org/officeDocument/2006/relationships/slide" Target="/ppt/slides/slide5.xml" Id="Re4d24d99d3504119" /><Relationship Type="http://schemas.openxmlformats.org/officeDocument/2006/relationships/slide" Target="/ppt/slides/slide6.xml" Id="Raa153a6be2bf44bf" /><Relationship Type="http://schemas.openxmlformats.org/officeDocument/2006/relationships/slide" Target="/ppt/slides/slide7.xml" Id="R30493dea24c14b52" /><Relationship Type="http://schemas.openxmlformats.org/officeDocument/2006/relationships/slide" Target="/ppt/slides/slide8.xml" Id="Rfb38dcce31f54fdb" /><Relationship Type="http://schemas.openxmlformats.org/officeDocument/2006/relationships/slide" Target="/ppt/slides/slide9.xml" Id="Re236c44accdd42eb" /><Relationship Type="http://schemas.openxmlformats.org/officeDocument/2006/relationships/slide" Target="/ppt/slides/slide10.xml" Id="R593a2989215f4301" /><Relationship Type="http://schemas.openxmlformats.org/officeDocument/2006/relationships/slide" Target="/ppt/slides/slide11.xml" Id="R8c2ddc4c423c4b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96be5651bd4e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d2b70d22424566" /><Relationship Type="http://schemas.openxmlformats.org/officeDocument/2006/relationships/notesMaster" Target="/ppt/notesMasters/notesMaster1.xml" Id="Rd74545b02aaf4f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1d6282f8044365" /><Relationship Type="http://schemas.openxmlformats.org/officeDocument/2006/relationships/notesMaster" Target="/ppt/notesMasters/notesMaster1.xml" Id="Rf732dbfe82a947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73140bbcbb437c" /><Relationship Type="http://schemas.openxmlformats.org/officeDocument/2006/relationships/notesMaster" Target="/ppt/notesMasters/notesMaster1.xml" Id="Rca3e2e5ccf8545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38e134590a4490" /><Relationship Type="http://schemas.openxmlformats.org/officeDocument/2006/relationships/notesMaster" Target="/ppt/notesMasters/notesMaster1.xml" Id="Rf8ba4a899c5d42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cd3de01caa4254" /><Relationship Type="http://schemas.openxmlformats.org/officeDocument/2006/relationships/notesMaster" Target="/ppt/notesMasters/notesMaster1.xml" Id="R2e49a2113d504b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884e45353364d00" /><Relationship Type="http://schemas.openxmlformats.org/officeDocument/2006/relationships/notesMaster" Target="/ppt/notesMasters/notesMaster1.xml" Id="R935f290bb63845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7cc4df9c7140c0" /><Relationship Type="http://schemas.openxmlformats.org/officeDocument/2006/relationships/notesMaster" Target="/ppt/notesMasters/notesMaster1.xml" Id="R383b99af483840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f2ed34f9edf45d5" /><Relationship Type="http://schemas.openxmlformats.org/officeDocument/2006/relationships/notesMaster" Target="/ppt/notesMasters/notesMaster1.xml" Id="R90a85dab481144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2b9e86f8d34e66" /><Relationship Type="http://schemas.openxmlformats.org/officeDocument/2006/relationships/notesMaster" Target="/ppt/notesMasters/notesMaster1.xml" Id="Rfbdb2913c5ac43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2dc89e1d764d2b" /><Relationship Type="http://schemas.openxmlformats.org/officeDocument/2006/relationships/notesMaster" Target="/ppt/notesMasters/notesMaster1.xml" Id="R471ad81fc41641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8d204f4ed44275" /><Relationship Type="http://schemas.openxmlformats.org/officeDocument/2006/relationships/notesMaster" Target="/ppt/notesMasters/notesMaster1.xml" Id="R4d561082dde042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b99f18737542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20501d07d849be" /><Relationship Type="http://schemas.openxmlformats.org/officeDocument/2006/relationships/slideLayout" Target="/ppt/slideLayouts/slideLayout1.xml" Id="Rcfd3171658be45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d3171658be45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7a80a00b74018" /><Relationship Type="http://schemas.openxmlformats.org/officeDocument/2006/relationships/image" Target="/ppt/media/image.png" Id="Re4061f63565d423e" /><Relationship Type="http://schemas.openxmlformats.org/officeDocument/2006/relationships/notesSlide" Target="/ppt/notesSlides/notesSlide1.xml" Id="R5ddb45f4bbe34f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e7ac053c9044ee" /><Relationship Type="http://schemas.openxmlformats.org/officeDocument/2006/relationships/notesSlide" Target="/ppt/notesSlides/notesSlide2.xml" Id="Rd530da75d2184b0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3809451e04454" /><Relationship Type="http://schemas.openxmlformats.org/officeDocument/2006/relationships/notesSlide" Target="/ppt/notesSlides/notesSlide3.xml" Id="Ra2c04429185344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3f2e015db4370" /><Relationship Type="http://schemas.openxmlformats.org/officeDocument/2006/relationships/notesSlide" Target="/ppt/notesSlides/notesSlide4.xml" Id="R2d8c1f15429e48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bc0960a06445e" /><Relationship Type="http://schemas.openxmlformats.org/officeDocument/2006/relationships/notesSlide" Target="/ppt/notesSlides/notesSlide5.xml" Id="R59f1445ae8cb47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1107d91074b51" /><Relationship Type="http://schemas.openxmlformats.org/officeDocument/2006/relationships/notesSlide" Target="/ppt/notesSlides/notesSlide6.xml" Id="Rdcbdaace38544c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0ecb6fecf44fc" /><Relationship Type="http://schemas.openxmlformats.org/officeDocument/2006/relationships/notesSlide" Target="/ppt/notesSlides/notesSlide7.xml" Id="Rbb3324f7f11e41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7d182ca40414c" /><Relationship Type="http://schemas.openxmlformats.org/officeDocument/2006/relationships/notesSlide" Target="/ppt/notesSlides/notesSlide8.xml" Id="R00b1c867174048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350922cc94b0f" /><Relationship Type="http://schemas.openxmlformats.org/officeDocument/2006/relationships/notesSlide" Target="/ppt/notesSlides/notesSlide9.xml" Id="R8254e713b16d43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f1524d3454568" /><Relationship Type="http://schemas.openxmlformats.org/officeDocument/2006/relationships/notesSlide" Target="/ppt/notesSlides/notesSlide10.xml" Id="R620fcb9936a447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8a1d99cc694242" /><Relationship Type="http://schemas.openxmlformats.org/officeDocument/2006/relationships/notesSlide" Target="/ppt/notesSlides/notesSlide11.xml" Id="R083e5e3034aa41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794B84-7506-428F-8F5C-F80862E2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0475A-340D-49D8-8A76-E9158D4D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BA6D7-CBD2-4C25-8769-E067C17D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Art Director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06E97-9182-463F-8F86-30897128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fragrance launch reimagined through a bold visual direction.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921CF-055B-471A-9BA6-DF211E27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B79D07-9900-4E7D-8134-A91C08ED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DC32E8-18FF-4A31-8A1B-1C8CA096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14163-B202-47EB-A288-8B29F286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61f63565d423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469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0A8AB7-EE22-45EF-BCAF-65C044DA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A2DE34-A2BA-4AE6-84FA-865CF0F6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D1C9B-E9CD-4710-BB9A-30D1BB47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2849B-7457-4185-A500-7940D883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C3BEE-0D2B-4B28-94EF-32B496DA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 director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E2A59-8018-4962-B599-29E796D5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FA7A7-543D-44E5-8F80-9A43D00A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DFE41-6243-4B68-9489-71DB2509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2AA2CD-A39A-48AB-A0D3-EB0999E1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CBC22-757E-42DE-B1BF-74F65169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113AC-9BE7-4DF8-BF46-D72E9C79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E8D565-529F-4686-B8C5-C185ADCA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0CBB4-5919-40B5-BA34-BD628B13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palette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B9599D-61BA-40AD-A136-2690D425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AA418C-4A33-4224-AE13-56AA015C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C3E33-BA1F-4171-A86D-3AF71F36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System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512F87-7EA5-4687-A96E-41F3E8D2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34DD6-8001-472F-AC67-AC577680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C1EE7-A157-4AE0-8FCE-CA5E287C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C03FF-13D2-4140-8C9C-97E904D1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1C293F-9674-45A0-A7B5-A749B9C4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key frames</a:t>
            </a:r>
          </a:p>
        </p:txBody>
      </p:sp>
    </p:spTree>
    <p:extLst>
      <p:ext uri="{BB962C8B-B14F-4D97-AF65-F5344CB8AC3E}">
        <p14:creationId xmlns:p14="http://schemas.microsoft.com/office/powerpoint/2010/main" val="5034054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60D58-9BF7-42E6-80F4-F21FBA22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F6B674-8CBA-4F29-9032-9C25B679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048DB-C02D-4B9C-B1EC-39342F20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6356AD-11A0-4C79-BE49-C379F64F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7F991-4232-433B-AFC8-3C22B847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a launch story with one clear visual voice.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1A596-A885-474F-A815-7CE8C495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07E53-194D-49B8-B747-E9019481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89068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8C67C-AB9C-4D1B-9BF7-4502D792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5C96B-051A-4FDA-9534-4412FACF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D9091-6588-4900-A175-6FD77733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6931F-453F-4EF1-8C07-5746D9A4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C9E64-AB0A-4636-BE18-A22617E1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art director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466C55-B2B0-450F-BD78-8B9EE7CD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89976-37AD-42E2-A195-281BA620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9E59A-AF7F-4497-BB4F-8997A673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BCFBA-0326-4861-9FAB-068151FA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 director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F4081D-6A42-441F-B6AD-55522820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AC69D4-7368-4C86-9E20-4E21CC0A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800E57-91D4-414B-98AA-C6469E73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EAD08-4086-4716-A09D-31D77E73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566C0D-C149-4E81-8A20-1B446023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launch story with one clear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4B9D9-21F0-4421-B1A6-BF91DD3B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D30E33-768B-409D-85C0-4E620130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97FCF-B954-4F22-9B6B-B5EFC826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3436D-5E00-4030-AFA7-0AA41866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C8AA31-892D-4227-B209-400C8A90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Present the system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8F249-CAF6-4418-85DB-8239468B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224131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A0576E-56FF-4395-9255-36BEF47B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34432-C837-4F5A-83C5-578EB6EB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CF8CD-090C-457D-8911-83520550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B362D-A52C-4886-9120-9CCDB092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C6EF1B-BC00-4242-85A4-6173A19A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2F4E9-6DEE-46A5-A5B5-028F3933C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87B8A-1E6E-465D-8ABB-07220D96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BA30D-FA2D-43C2-B123-F0B0CBB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6D2E9A-7599-4160-9214-98027AAC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E2DBC-EBD9-4D8B-8A1D-D85A50545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BDB1A6-5D5E-4FDC-AF4E-2DBC5EAF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E90AF5-408F-4EFA-A9BB-B713F346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F7B99-EAED-4F89-9EE1-FB2FC9BBF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palette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7F57A0-3D66-4B8D-83FA-29B00B61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857ECE-411B-47FF-8055-6DBEC04C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05A4F6-DFBD-4BF6-A7F0-DFB4D6E7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FAAC5-FAC7-4C33-8DC9-49A37718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AD963D-DD0F-40BB-97BC-C2E2AB43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A2D7D-41B8-47C4-A779-68131365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8923D-C501-4CC3-ABF1-E32B8376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37A7C-6554-4D63-A86C-CB488D53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key frames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E85FB8-CAEA-4EA3-8A6A-9DA5559B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D6A816-8525-4D95-911C-DEC7CB00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7D8904-8170-4A04-82AC-F5A671D7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1F1382-726E-417A-8F98-C39C0B2B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 the system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A4E94D-50C7-4CFD-BC64-88DCCBC9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278378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13C8E-B1C9-4EEF-826C-F452EE24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97267-39A5-4821-BCEB-5B750CA2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ECF67-B628-4809-A692-C962CC78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FDC02-A4FB-43EE-AEED-E373A3B3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C4055-80B8-4BB1-B53F-F15C5CD8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 director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26EDB-89BA-48C7-84C8-D58E38AF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20B78-DC4C-4DD6-9F0C-0B928FD3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6FF558-36C5-4E17-9166-C5741417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937C7-F3F2-47EE-BC05-73524E40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story feels scattered across too many visual styles.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55D4AD-86C8-4F1F-BC59-2F5CF8D3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03587A-298C-4781-A3DE-C7E50490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is hard to follow because the concept is not framed clearly.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98D68-F427-48C9-86B6-42690F90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EB5DF-C8CF-4D91-9A81-43D94196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deck lacks a strong opening that sets the creative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F376A9-BB9E-49A4-A0B0-005E167A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5DD087-C4C6-46CF-9F5E-4E2171E2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3B6EBF-943C-44B8-8E92-48B01D9F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92DEBD-0E64-4236-8429-3B2BBE8C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shows one cohesive direction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9AE4F-675C-4C76-994A-0DD544AC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DAFAD2-F7CE-4984-9A92-00B616DF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concept with clean hierarchy and focused visuals.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ACE04C-DB5D-41E6-A00A-5D2B29A3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EF8911-09B1-4401-8C9A-C828A2F8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idea quickly and move into production.</a:t>
            </a:r>
          </a:p>
        </p:txBody>
      </p:sp>
    </p:spTree>
    <p:extLst>
      <p:ext uri="{BB962C8B-B14F-4D97-AF65-F5344CB8AC3E}">
        <p14:creationId xmlns:p14="http://schemas.microsoft.com/office/powerpoint/2010/main" val="9586077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9725A-AFF7-4D88-81B0-F92D0147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E2543-4506-4864-8AEE-452D1183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5B26D-8B1E-4624-A2EC-B196676F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2F8E-84F7-41D7-8701-AE3D84CA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006B5-745F-4F94-99D2-5C13B1F3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439D9A-AF22-4370-9CF5-4092D29D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6823D-A4B0-4CF1-9E19-B66599292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45E62-A4C2-43FB-83DD-016307DF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831E7-BA5C-426B-8650-348C232C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02E1B6-C9CF-44C4-B419-FBC645C1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concept that keeps the campaign look consistent across every touchpoint.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DE613-417B-4254-9CFB-BE9A66D4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D5360-6318-48F5-A09A-71A8D2C3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534E10-5A3A-42BF-A413-4F7A0431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C5312-1F36-4354-822D-92E64A66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A264D-C6FE-40F6-9DB5-947BD0B7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practical structure for turning moodboards into polished presentation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2ECAA4-FE59-4FF6-B18F-A8C7D6D9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8AF5B5-B71E-4A40-9775-D6668155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0088C-E40D-4C06-A1E4-1B119E68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01F56D-6D56-46FB-B961-ECE54047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STAKEHOLDERS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455D9-08CB-4C5A-9A62-9CEF0ED45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review the idea, approve the direction, and align on next steps.</a:t>
            </a:r>
          </a:p>
        </p:txBody>
      </p:sp>
    </p:spTree>
    <p:extLst>
      <p:ext uri="{BB962C8B-B14F-4D97-AF65-F5344CB8AC3E}">
        <p14:creationId xmlns:p14="http://schemas.microsoft.com/office/powerpoint/2010/main" val="4838136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7346CE-092D-4CE8-A67D-E5F71A35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F726D-FB62-4993-BFD3-821290CC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9DBF77-D8F3-47E5-A5F5-BA6274AF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B9E8B-045C-4100-985E-DA51326F5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425B8-743F-4163-AA20-EC523EF3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25076-B69E-4E70-9A6C-62C8BFFF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667D70-2188-45A8-AEB2-E5A15E67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725CE-BDD1-41CD-8704-EE263B79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F19B2D-D4B1-48C4-86BD-DC1D4947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9CCAC-96E1-4B35-8FCF-8FF0FD42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42875D-4FD6-45BC-A821-9C27D970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992CE-79B1-4C6C-ADD2-05547639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A4AE2-580D-4DE1-858B-DF65E16D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5BA5C2-75F5-4D15-B3DE-78F67453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F4D5BA-D70F-4122-AE94-1CE6A8DD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5170F-DAAF-4C61-A7D6-81F84A46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673437-346C-4161-B7CE-20FC42D2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palette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D017F-9EDA-47D8-956D-07C38639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FD7AAA-93C7-45D9-8F7A-A21BBEEC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6318B9-8D4A-42C1-8784-05675B4A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0EB2F0-713C-49DC-97B1-DE4E8330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C3E265-6E1D-4637-B148-E20A5F8C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9F0B28-D88A-4537-BED7-40921E24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layout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CC1FFD-39C0-4220-8A14-48E8A6448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6272F8-2C24-4863-A31C-8E959CCF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D88776-E5E5-4648-AD92-25F5ECA6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4B8A72-A442-44F1-9808-887C807A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C84FA7-1706-4A22-B231-999394CF8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FDC86-9C6D-460F-BC8D-70BB45AB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key frames</a:t>
            </a:r>
          </a:p>
        </p:txBody>
      </p:sp>
    </p:spTree>
    <p:extLst>
      <p:ext uri="{BB962C8B-B14F-4D97-AF65-F5344CB8AC3E}">
        <p14:creationId xmlns:p14="http://schemas.microsoft.com/office/powerpoint/2010/main" val="15734397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F5A61F-5C3E-4427-9248-22EA14E0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397A2-07D0-4056-8B90-2605D8DA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1D147-6A3F-413C-BE29-7D310C04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1A2D7-5E9B-473E-AC53-11703665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3C363C-5B5D-42EC-BF8D-261AC21A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 director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BF8E3-4127-4A4E-B037-77321702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99563-76F6-45CB-8999-593B5E40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78910-7C1D-436E-B734-2910F74D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fragrance launch deck turn a loose moodboard into a clear creative direction?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79C16-853D-4F9A-A81D-3BCD60E8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3B3E1-BCFE-44B0-BEE6-D9111F25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6A950-25C8-4A97-881E-295ABB1F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D23DF-C907-4420-96C8-EFE0E20D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palette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E54DD-5F5E-4A2C-997E-56979EBA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0C2B1F-BEDE-40C3-ABB1-81D92AAF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76A4A2-96D2-4864-8FE1-DCDB2E72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layout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18DD40-5EBA-4F0A-8FB1-18FB39F7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93D57B-B02E-4FA4-9DE3-7764DE65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993AA3-2D17-438F-97A3-8E9ACD54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the system</a:t>
            </a:r>
          </a:p>
        </p:txBody>
      </p:sp>
    </p:spTree>
    <p:extLst>
      <p:ext uri="{BB962C8B-B14F-4D97-AF65-F5344CB8AC3E}">
        <p14:creationId xmlns:p14="http://schemas.microsoft.com/office/powerpoint/2010/main" val="17806441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D049C-E5AE-460E-B397-AD5B4164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81236-B86D-45B9-BA2E-BA535814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67DE5E-4BB3-41AE-B433-1575A39B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6E377-2716-4A7A-8E3A-F5BDBDB9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ECFFB-238A-4322-9805-1B44FEE2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 director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DE38C-24AD-4BD7-8589-E7F15F0E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63E49-87F5-4BB8-A962-35D13E6D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FC5F24-BCE1-4EAA-BDA2-80A5D9AA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6B83BD-6C61-40DA-9ADD-3C3C7188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75019C-15EC-400D-85F6-77CA85B0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D0AF2-8DBB-4D23-BB5B-207C3A1E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64450-DC7C-415F-A46C-BCBF82EE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664B84-8936-410F-8D23-B5340F19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94D27E-AA54-4D1D-94BF-E2FBA419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palette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381DE7-CFDE-4F5D-A1A0-3D60B31A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A6C42-DC5C-44F5-9E4A-F73210E7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9BF52-7F5B-443F-92BD-11821446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3895B-E8D2-4D4E-AC7C-5B10B6B1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C4CA00-7747-42AA-AA97-A67A1E1E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layout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332BB2-E3BE-4A13-A449-4F737D26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802EBF-FE47-4AE4-8A88-A7105342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FB9B8E-BD6D-486E-A426-B2639901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BB4C18-3393-4A95-AF26-64B5E515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790DC5-AE6D-40E5-8DE5-C02F9540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 the system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086F79-9865-4EF3-BA00-0234D25A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591535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69447-683D-420D-AA00-693C95E4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1B10E-4F1B-4AE2-A001-C331A332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DFD37-200C-4DBA-AE1E-EB0957FA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concept into a presentation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D03AA-D085-4954-8A83-4535C079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60D32-B0AF-4BBA-8BE5-99CA0BC8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7384F5-F15B-4D39-88B7-DBB80E60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0AB20-7CE9-446F-BDA8-C30E7E23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877410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2026-10-01T09:31:50.5740000Z</dcterms:created>
  <dcterms:modified xsi:type="dcterms:W3CDTF">2026-10-01T09:31:50.5740000Z</dcterms:modified>
</coreProperties>
</file>