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a478d264a0a14aac" /><Relationship Type="http://schemas.openxmlformats.org/officeDocument/2006/relationships/extended-properties" Target="/docProps/app.xml" Id="R0c0f354b819a4a5d" /><Relationship Type="http://schemas.openxmlformats.org/officeDocument/2006/relationships/officeDocument" Target="/ppt/presentation.xml" Id="R3a98be711f1a45c7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e69fe8acfc1a4354"/>
  </p:sldMasterIdLst>
  <p:notesMasterIdLst>
    <p:notesMasterId xmlns:r="http://schemas.openxmlformats.org/officeDocument/2006/relationships" r:id="R67291f120ae643c7"/>
  </p:notesMasterIdLst>
  <p:sldIdLst>
    <p:sldId xmlns:r="http://schemas.openxmlformats.org/officeDocument/2006/relationships" id="256" r:id="Re4cf73d76fd049a6"/>
    <p:sldId xmlns:r="http://schemas.openxmlformats.org/officeDocument/2006/relationships" id="257" r:id="R4fa594cc3cdf4944"/>
    <p:sldId xmlns:r="http://schemas.openxmlformats.org/officeDocument/2006/relationships" id="258" r:id="R482bb9d3f5ad4730"/>
    <p:sldId xmlns:r="http://schemas.openxmlformats.org/officeDocument/2006/relationships" id="259" r:id="R8b815047d74143a1"/>
    <p:sldId xmlns:r="http://schemas.openxmlformats.org/officeDocument/2006/relationships" id="260" r:id="Rdb371bb2e73e47d4"/>
    <p:sldId xmlns:r="http://schemas.openxmlformats.org/officeDocument/2006/relationships" id="261" r:id="R88fc3b63f2d14fbc"/>
    <p:sldId xmlns:r="http://schemas.openxmlformats.org/officeDocument/2006/relationships" id="262" r:id="R3296a6f355454ac6"/>
    <p:sldId xmlns:r="http://schemas.openxmlformats.org/officeDocument/2006/relationships" id="263" r:id="Rc2e9d33234bb4322"/>
    <p:sldId xmlns:r="http://schemas.openxmlformats.org/officeDocument/2006/relationships" id="264" r:id="Rb519cfcb838c45f0"/>
    <p:sldId xmlns:r="http://schemas.openxmlformats.org/officeDocument/2006/relationships" id="265" r:id="R05258228633e4a29"/>
    <p:sldId xmlns:r="http://schemas.openxmlformats.org/officeDocument/2006/relationships" id="266" r:id="Rb6e2a568d85e4faa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e8d464b3f7546fa" /><Relationship Type="http://schemas.openxmlformats.org/officeDocument/2006/relationships/slideMaster" Target="/ppt/slideMasters/slideMaster1.xml" Id="Re69fe8acfc1a4354" /><Relationship Type="http://schemas.openxmlformats.org/officeDocument/2006/relationships/notesMaster" Target="/ppt/notesMasters/notesMaster1.xml" Id="R67291f120ae643c7" /><Relationship Type="http://schemas.openxmlformats.org/officeDocument/2006/relationships/presProps" Target="/ppt/presProps.xml" Id="Ra40b25d27b4144f0" /><Relationship Type="http://schemas.openxmlformats.org/officeDocument/2006/relationships/tableStyles" Target="/ppt/tableStyles.xml" Id="Rd0bc05707c674736" /><Relationship Type="http://schemas.openxmlformats.org/officeDocument/2006/relationships/slide" Target="/ppt/slides/slide1.xml" Id="Re4cf73d76fd049a6" /><Relationship Type="http://schemas.openxmlformats.org/officeDocument/2006/relationships/slide" Target="/ppt/slides/slide2.xml" Id="R4fa594cc3cdf4944" /><Relationship Type="http://schemas.openxmlformats.org/officeDocument/2006/relationships/slide" Target="/ppt/slides/slide3.xml" Id="R482bb9d3f5ad4730" /><Relationship Type="http://schemas.openxmlformats.org/officeDocument/2006/relationships/slide" Target="/ppt/slides/slide4.xml" Id="R8b815047d74143a1" /><Relationship Type="http://schemas.openxmlformats.org/officeDocument/2006/relationships/slide" Target="/ppt/slides/slide5.xml" Id="Rdb371bb2e73e47d4" /><Relationship Type="http://schemas.openxmlformats.org/officeDocument/2006/relationships/slide" Target="/ppt/slides/slide6.xml" Id="R88fc3b63f2d14fbc" /><Relationship Type="http://schemas.openxmlformats.org/officeDocument/2006/relationships/slide" Target="/ppt/slides/slide7.xml" Id="R3296a6f355454ac6" /><Relationship Type="http://schemas.openxmlformats.org/officeDocument/2006/relationships/slide" Target="/ppt/slides/slide8.xml" Id="Rc2e9d33234bb4322" /><Relationship Type="http://schemas.openxmlformats.org/officeDocument/2006/relationships/slide" Target="/ppt/slides/slide9.xml" Id="Rb519cfcb838c45f0" /><Relationship Type="http://schemas.openxmlformats.org/officeDocument/2006/relationships/slide" Target="/ppt/slides/slide10.xml" Id="R05258228633e4a29" /><Relationship Type="http://schemas.openxmlformats.org/officeDocument/2006/relationships/slide" Target="/ppt/slides/slide11.xml" Id="Rb6e2a568d85e4faa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f60c5219c7d24d22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31d1a0fb81ae456e" /><Relationship Type="http://schemas.openxmlformats.org/officeDocument/2006/relationships/notesMaster" Target="/ppt/notesMasters/notesMaster1.xml" Id="R5bbecfa172104477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8cecd0e42fdc4279" /><Relationship Type="http://schemas.openxmlformats.org/officeDocument/2006/relationships/notesMaster" Target="/ppt/notesMasters/notesMaster1.xml" Id="R1c4572a546f14289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15ff203c46df4af8" /><Relationship Type="http://schemas.openxmlformats.org/officeDocument/2006/relationships/notesMaster" Target="/ppt/notesMasters/notesMaster1.xml" Id="Ra12691a8686c4f38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642e3146d806491d" /><Relationship Type="http://schemas.openxmlformats.org/officeDocument/2006/relationships/notesMaster" Target="/ppt/notesMasters/notesMaster1.xml" Id="R25ec3f6681504549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e46f823fc0024fd0" /><Relationship Type="http://schemas.openxmlformats.org/officeDocument/2006/relationships/notesMaster" Target="/ppt/notesMasters/notesMaster1.xml" Id="Rbc31169cf7eb4035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dcbfefded4c247a0" /><Relationship Type="http://schemas.openxmlformats.org/officeDocument/2006/relationships/notesMaster" Target="/ppt/notesMasters/notesMaster1.xml" Id="R6a443a2ea49e4751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e2170e5f7b354d88" /><Relationship Type="http://schemas.openxmlformats.org/officeDocument/2006/relationships/notesMaster" Target="/ppt/notesMasters/notesMaster1.xml" Id="R83725a8fbdb74f15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35f56d6cb3514534" /><Relationship Type="http://schemas.openxmlformats.org/officeDocument/2006/relationships/notesMaster" Target="/ppt/notesMasters/notesMaster1.xml" Id="R645fc9e98f94419a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7677d56c86c74abb" /><Relationship Type="http://schemas.openxmlformats.org/officeDocument/2006/relationships/notesMaster" Target="/ppt/notesMasters/notesMaster1.xml" Id="R36dc6c4e2f1e4c46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b9e7039ad5a54ec1" /><Relationship Type="http://schemas.openxmlformats.org/officeDocument/2006/relationships/notesMaster" Target="/ppt/notesMasters/notesMaster1.xml" Id="R1b5f1dd2b39b457b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cafed3524cf0486d" /><Relationship Type="http://schemas.openxmlformats.org/officeDocument/2006/relationships/notesMaster" Target="/ppt/notesMasters/notesMaster1.xml" Id="Ra6b8171c5f574588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fd8c3e31fb34442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31a66cf0abe5413d" /><Relationship Type="http://schemas.openxmlformats.org/officeDocument/2006/relationships/slideLayout" Target="/ppt/slideLayouts/slideLayout1.xml" Id="R72b98f326bb74de3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72b98f326bb74de3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30c975c0ed44646" /><Relationship Type="http://schemas.openxmlformats.org/officeDocument/2006/relationships/image" Target="/ppt/media/image.png" Id="Ra78b75ca89fa4436" /><Relationship Type="http://schemas.openxmlformats.org/officeDocument/2006/relationships/notesSlide" Target="/ppt/notesSlides/notesSlide1.xml" Id="Rb4f46f25f590424c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a48a457652546cf" /><Relationship Type="http://schemas.openxmlformats.org/officeDocument/2006/relationships/notesSlide" Target="/ppt/notesSlides/notesSlide2.xml" Id="Re6d87a3b16d245c0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b8412dcca2d4012" /><Relationship Type="http://schemas.openxmlformats.org/officeDocument/2006/relationships/notesSlide" Target="/ppt/notesSlides/notesSlide3.xml" Id="R2bdffe641138408c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cd04be8720f4c2b" /><Relationship Type="http://schemas.openxmlformats.org/officeDocument/2006/relationships/notesSlide" Target="/ppt/notesSlides/notesSlide4.xml" Id="R89575a556b2f4ac6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91dbc00303d4301" /><Relationship Type="http://schemas.openxmlformats.org/officeDocument/2006/relationships/notesSlide" Target="/ppt/notesSlides/notesSlide5.xml" Id="R784dc750d4c04e73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06ed26b42804804" /><Relationship Type="http://schemas.openxmlformats.org/officeDocument/2006/relationships/notesSlide" Target="/ppt/notesSlides/notesSlide6.xml" Id="Rfd566a44be2b46ef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12886bae4824dc4" /><Relationship Type="http://schemas.openxmlformats.org/officeDocument/2006/relationships/notesSlide" Target="/ppt/notesSlides/notesSlide7.xml" Id="Rd9421318e6044a8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a1373ee2fce4c71" /><Relationship Type="http://schemas.openxmlformats.org/officeDocument/2006/relationships/notesSlide" Target="/ppt/notesSlides/notesSlide8.xml" Id="R571942f67101493f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3316c5707314242" /><Relationship Type="http://schemas.openxmlformats.org/officeDocument/2006/relationships/notesSlide" Target="/ppt/notesSlides/notesSlide9.xml" Id="R5d1fa1ee99994aae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80c99fb24af43e5" /><Relationship Type="http://schemas.openxmlformats.org/officeDocument/2006/relationships/notesSlide" Target="/ppt/notesSlides/notesSlide10.xml" Id="R552bd32df1584d1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9f5715b847448cc" /><Relationship Type="http://schemas.openxmlformats.org/officeDocument/2006/relationships/notesSlide" Target="/ppt/notesSlides/notesSlide11.xml" Id="Rb534d14ae7914672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06D1580-06DA-4167-A0A6-719904D97F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13DC49D-2433-488C-A504-A4B5C46218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838C4A2-42A3-40FA-A5D9-389D290DA3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Art Lesson Plans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CB8E9F5-42F8-4260-9165-23B84D2A88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Ms. Rivera guides a fifth-grade watercolor lesson on color mixing and calm brush control.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F09D52E-6C2D-4905-9DC9-89E1AFE748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8C769D8-9338-46FB-87D1-E2FEA2199C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D45919A-DD4D-4F0E-A71D-04A389E3BB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01DB032-C7B3-479D-AE4E-34C5880599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COBALT TYPE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78b75ca89fa4436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969040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7D5F39D-7571-43A8-A934-2EA8F3F24A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4198B31-5F2A-4BA3-B21B-4B160717AC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7DB5194-E8C5-4423-AB1C-493D14E4F6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95BA80C-4B73-420D-A3C8-9475A5216D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6ACACA6-CA60-48D5-82B8-379CACB060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art lesson plans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183334B-374A-482F-ABD9-0141BFC93F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E0E1234-1914-4472-B2B8-9980750A48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08168F5-6267-4697-93B8-A88ED9E1A3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Warm-Up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51C0D93-C307-4617-BDFE-CB69273886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Show color wheel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11C9D96-3F3B-4EB6-98A2-AC7F46276B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5DB87E3-858F-4AEF-8CA8-4C5198E612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60C5524-DC7D-4007-88D0-0215517A57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Demo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6329303-A806-49FB-8D85-F982601C5E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Demo brush strokes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75AD942-014C-4A74-A591-2063AE678C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9C7569D-4D3A-4EF4-B01F-5C0D35E45C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805CD7B-D507-4AAA-9343-4FF1B8A16F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Studio Time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E620DF9-0B33-44C9-A6D0-8994B78C7F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Mix two colors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0A41A1E-99FF-4546-9599-6C88F457B6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DC2A641-507A-4823-A73F-E22F1F10FB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2E0F038-B43B-4BCA-BE51-5FE9588696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Wrap-Up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FC10DFD-29CB-4479-8DB1-1C45DFA5B0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Paint a leaf study</a:t>
            </a:r>
          </a:p>
        </p:txBody>
      </p:sp>
    </p:spTree>
    <p:extLst>
      <p:ext uri="{BB962C8B-B14F-4D97-AF65-F5344CB8AC3E}">
        <p14:creationId xmlns:p14="http://schemas.microsoft.com/office/powerpoint/2010/main" val="689203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375D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9C195D9-C661-4790-AD22-62F331264B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2B883D0-9AC7-4EA6-826C-8E8DB70F73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02F8018-BE22-42D4-B810-CC6CEFDE47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E26AD2B-3F37-43DF-A22C-7BBE8D164B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7F4513E-525E-403E-BE33-B9276747D1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simple watercolor lesson with clear steps and student practice.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8BFE97C-54E9-43A5-A683-897C9ADE0D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C6C418E-A05A-4E7B-81E9-A1A055211F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48415426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6771166-9F77-40A3-B41B-61B1B930CE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F1207AB-0ABB-4C25-817B-A1E90D9FE4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DD58834-ED55-4E2F-AEA3-83101718A2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7707D74-98F5-4612-97CC-8F906BBCB8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86DC8B9-CA50-478C-B6A5-C2E3FCE3D8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lenses on art lesson plans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9C079AB-E8C8-4755-8054-A196A15B79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51BF79D-4663-443A-8FC2-96F58CCA43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1D9E04B-CBB6-4DD3-B81F-0AB52A6863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D2B23CC-D97F-46A3-B392-02ED1FCAE4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art lesson plans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F0CE179-4672-4F00-B15D-49C6D525FE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4207E59-3724-4393-971F-1E16C22EEA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B183D33-F30D-4BAB-935A-560261D8FF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F5B4DF7-4501-4E44-87F8-98B86D2F1E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C78DEB1-779A-4F4A-B245-5D98758EF8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simple watercolor lesson with clear ste…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35E8881-C161-4B5C-9530-91031842E5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4ED71C2-2B2A-4AF9-ACE9-3542B0320E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15C0637-BC0B-4700-8B8C-7E580EFEDF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37AB78E-437C-46B4-88FD-FFAA69CEB1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57E3463-4720-4415-A4E9-57CD080D93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Education: Share quick reflections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51A502E-CE8A-4D6A-95AF-C3919F4EEB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31857321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947C7154-2551-49B3-987E-2B25582AC1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A9EEA77-1E14-4838-BBD9-D7785A71B7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08D211F-52EE-415E-866D-78F664897A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247EAD2-44F5-459E-B24E-2AB4AC6FEC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EFA474D-8BBD-4789-B272-C13681BEF1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five-stage Education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7023C2D-C857-400D-B130-87E19887AE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090B275-4481-4A1C-8594-76769C26D7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4B40169-1D32-40F0-A350-98DE1BC137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EA3B447-9719-4D17-9952-BB3FDF05BE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Show color wheel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8AD3176-C1E9-4CC5-B3DE-CF82072977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4B3059A-D25E-422B-8B36-B632233184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348B363-811E-401B-917F-680DCA0646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B04D8A8-718A-4A34-944D-D3396E94F6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Demo brush strokes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0363190-AA55-4C10-A517-F240B6A651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6AF8D6A-C73E-4862-BBC5-E3C930A9F2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3766F6A-C8EB-46E6-80A8-D7D9DF68F5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08AE5E8-7F25-4EE1-AA2A-4343C58778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Mix two colors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6A58683-5B6E-4F32-A5EA-4EF02DB613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321AFC1-FCED-4E05-AC70-613906C77B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D4A7259-A9BD-4C05-9C84-4970AE0493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2B280AE-7323-421F-96A2-D32AD5705E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Paint a leaf study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9FDE7CC-DF91-4FEA-9104-511D2EA3CB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25A1599-6419-4011-863F-792D5BF774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03104A8-F3E4-4BBA-83D1-27BD5855CC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2B232E3-9F6D-4001-A938-7E185A525B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Share quick reflections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FED2C77-7BF3-4E00-9F57-82FA6705AA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2096968284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0D05A50-0271-490C-B710-8C25C89235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4AEFF4C-B32D-4778-8484-3861E79C00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C7A79F9-AA46-44A9-A575-40435C13FA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C88B315-0C2D-4982-8BAC-6C5A94DDFA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EEBF293-45FF-45C5-838D-B61B63D395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art lesson plans: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E35A6E7-1415-47D5-8553-E887BF8354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E51CEF6-B8BD-4127-9288-BAD86CF4A2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DDB10DE-4E95-43B7-AB02-53DDAE7118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A0516F7-8494-459B-8974-0D82E6F112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03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Students rush into painting without a warm-up.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2BFF20C-9C62-434C-A618-3F0502797A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F85FA67-8E30-45BF-8C04-D60989CA54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33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Instructions feel scattered and hard to follow.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3A9ADA3-BD9E-4740-9277-B105C88584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09019F1-D550-4A1A-A6A2-4D6684FAF4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Cleanup and sharing take too long.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493B252-3B19-4F6E-9C6A-0BF89B6C68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C93D1E3-BF83-4739-BB05-A4BCF98B15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B573F52-9C31-4C1D-9749-328EECF2DA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617599A-1975-47F4-93D8-1DBAFA55C7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22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Students start with a focused color exercise.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48FC0E3-144F-40E2-AED4-BFD3414CAF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41CC1D8-D0D6-4963-A9C8-0AA365FC27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46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step builds smoothly toward the final painting.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DAE6E69-7532-4FA8-846E-65650B2939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0D36B13-1628-46FE-BAD4-A6D5DF6E5B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635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class ends with a quick, organized reflection.</a:t>
            </a:r>
          </a:p>
        </p:txBody>
      </p:sp>
    </p:spTree>
    <p:extLst>
      <p:ext uri="{BB962C8B-B14F-4D97-AF65-F5344CB8AC3E}">
        <p14:creationId xmlns:p14="http://schemas.microsoft.com/office/powerpoint/2010/main" val="19957822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F208F24-1DBE-4FD7-A076-C7FCE6E5EE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5E01F8D-CAA2-4494-BCA4-7DD1DD794B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420B4D8-E821-437F-89E1-D2BF5BBA50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D059F22-7E05-4473-9E1A-2362F20322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41E632C-4068-4EDF-A4ED-A5F0DE8EA6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5FCB682-F844-4D59-912F-C6398370F7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B9916E1-552A-45BF-BE4C-4D86F71F59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D2D1D7E-CC7D-42F0-8D98-E51E569F49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7DC3CC5-BAB5-497B-80C0-386F1007C2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ART TEACHER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66F4CD1-47C7-47AB-BC48-8C6F3BDD3F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clear plan for a short, hands-on lesson with easy transitions.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F671D8B-9F20-413E-AD4C-B9025D5FBA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C9DBBC0-73D4-4E98-954B-60D3AAAFA8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A879261-4FBA-4696-9E39-403288B534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7002F5E-6C3F-41AE-A2DE-2D9B1405AC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GRADE 5 CLASS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F2C4321-5ADC-439E-A5C4-846917FD58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simple guidance and room to experiment with paint safely.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03ED234-D8F6-45C3-B70E-56C3EEC27B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2A120BD-0C51-492B-878B-89C44C22E4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F53521C-FD80-4C7D-BB9A-25F80D96C8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A314114-9FA9-4311-A220-2C17B4CF95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SCHOOL COACH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E35EE30-48EF-4DBB-BAA6-4C50585B73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clean example for observing lesson flow and student engagement.</a:t>
            </a:r>
          </a:p>
        </p:txBody>
      </p:sp>
    </p:spTree>
    <p:extLst>
      <p:ext uri="{BB962C8B-B14F-4D97-AF65-F5344CB8AC3E}">
        <p14:creationId xmlns:p14="http://schemas.microsoft.com/office/powerpoint/2010/main" val="1834025011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9683F68E-BB25-4D7D-ACA1-9B6F9FB0B3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62E55DC-A90E-457F-B46C-D3D1FD2685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505F62E-6585-4908-84C3-BF459D34CE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FC7976C-A085-4CD7-B89D-6E2BEC3EFB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B0FC188-99E3-4BD0-A3BC-BEEABF541C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EC98703-60F7-4786-8B41-D80CC54351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2AD2F3B-3C31-4A9F-A1DD-4B5F42D8F5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C8B51A5-B70F-48DF-97AA-679B0999CE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B73A434-E397-41F5-BB0C-A83F7E2B2A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298138C-98C7-4278-85D9-1193AD8664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B73161E-CE4A-411C-9A32-EA3922792B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Show color wheel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C4AEFD4-8DBF-407C-902A-54FA2AF18D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F821BB9-24F2-408A-BCF1-D51447BDE5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D154CF3-A64E-41FC-A9B5-6B43FBB322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FA31555-C904-44B0-A142-F1ECC7C934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A76799F-796D-4A3A-B10D-60DC2B6210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95855DD-96B8-437F-B754-F4360C8F7D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Demo brush strokes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B336191-9E6D-4216-BDF9-559398E689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3E79AE0-6F16-46E8-B408-9A8C10ABE2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CBE2505-0777-4A4F-8A4E-8D0D960978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4CDE480-24A1-4DC2-912E-2249859CC9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30C7FB4-9750-453B-A19F-3FD513D431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30D66F7-8B9B-43EB-9E71-6435F4A29D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Mix two colors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21240E0-16E4-4157-A4B7-787008A550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B458EEC-F534-4A13-88A9-147793593A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8BD375D-B662-4F00-AE7B-929976307A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9F92B0AE-E7F5-45B4-81F4-9FEC968DFF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905822AA-B5F3-4C30-B924-9B097EC471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6DD5EC88-E5B9-47EE-A8D0-0A92FAF83C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Paint a leaf study</a:t>
            </a:r>
          </a:p>
        </p:txBody>
      </p:sp>
    </p:spTree>
    <p:extLst>
      <p:ext uri="{BB962C8B-B14F-4D97-AF65-F5344CB8AC3E}">
        <p14:creationId xmlns:p14="http://schemas.microsoft.com/office/powerpoint/2010/main" val="562697870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C044CBA-FE3F-4C23-AB52-20CA592699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C4EC96F-DD60-4D82-939A-1FDB353DF9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DE33337-959C-4A55-9D58-2FE23CD361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F23ADBD-1819-46E6-9991-3D40158628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4E39E95-6AE8-4576-900F-7AA8489DE5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art lesson plans: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077EB00-944F-4094-8065-90F871CCC9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BC80946-7C5A-4300-8F3F-7B038DF0FC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349C6AB-E31C-4CC2-A97B-DB40272E58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Ms. Rivera keep a watercolor lesson focused, creative, and easy to follow?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E4853C7-DE57-43C6-9C64-20450FDD7B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F94E108-1E04-4529-A8A4-B5DFAA404D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1A70699-878D-4183-BC5B-A182D5FD08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F1B4794-2145-4C62-9EEF-95C3AFD242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Demo brush strokes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BDF11C3-1F06-487F-BDFE-AEF3226F1B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EC6D2CF-C21E-4F87-BB1A-CE0BACB11F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4C928A2-FD8B-4794-8190-41A68C7B4B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Mix two colors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D20DBE6-AA21-4A4C-94BE-F91728FF70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F05E396-D8D3-47BF-AD6C-A55DCC6479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9335842-29D9-4E80-BDDF-9EAC739B79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Share quick reflections</a:t>
            </a:r>
          </a:p>
        </p:txBody>
      </p:sp>
    </p:spTree>
    <p:extLst>
      <p:ext uri="{BB962C8B-B14F-4D97-AF65-F5344CB8AC3E}">
        <p14:creationId xmlns:p14="http://schemas.microsoft.com/office/powerpoint/2010/main" val="662170071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4A46219-8525-4999-AFE2-7081E2CF59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54381A7-2CD8-459D-B3AD-FCAFFBAD6F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8D6D7FD-CD12-4FB8-9144-2A96242DBF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5AA4AF1-19C4-4927-A937-08059B64D5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C7F43C3-CDF0-4337-8294-F2EBCC05FD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art lesson plans: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00E45EF-E375-41DA-8122-4A4B936347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4A0E287-A38C-43DE-A9C3-82FDBD329A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CED06D5-F522-40E8-97B2-2AB6D627A8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236F117-CFDE-4AE4-8BD6-0B729B5799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Show color wheel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239BB23-B661-41CD-BFB4-3BD3EE5BCE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8D1A7D5-1BCE-4664-9D19-5A982FE1B7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B5095BD-0F62-4AFB-8871-4FCD4BDBB2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0E6EEA9-5955-4539-8006-241337A6FA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89286CC-9CE6-4891-A7C6-0FE00E7BE4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Demo brush strokes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239CEE4-AA54-4444-80CD-85FC1A9C1C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895F412-5CAF-4DFE-A839-10F4D8BB72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5026A36-6D25-4C23-8201-55A46FF47F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447BC7E-F742-4AFE-93BA-BA325138D4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70A279E-EEA8-4153-A916-AD2AE75B14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Mix two colors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A3F7480-B370-4224-A0A0-B0CEB0F937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DA8519A-A820-4128-9DBE-C9EF35E419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983E014-7E55-44AC-B8F2-28D5871515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098B727-13FD-4909-8E02-1F3112FBA2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777B12E-D5F7-4211-8FBE-509B7E4A88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Share quick reflections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F732334-A5D1-4135-B01C-E472FC60D3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204555285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3BE7026-000B-4956-B345-37BEF8DF04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C104D0F-FCBF-4A91-AAB0-C21F8A918A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1F8CBD6-26E8-4FFC-B709-83E2B19243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calm lesson flow helps students create with confidence.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3962C79-8B10-42CF-B483-A2EB7DC1F3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916EADE-CE5C-48B8-954E-AC5A5317D1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C53C317-290E-4C31-AE42-7ABAAF8E36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7F1F069-5E33-4780-9D1E-939F294FEC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27959538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2026-10-01T07:05:43.3940000Z</dcterms:created>
  <dcterms:modified xsi:type="dcterms:W3CDTF">2026-10-01T07:05:43.3940000Z</dcterms:modified>
</coreProperties>
</file>