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28355de01ee4910" /><Relationship Type="http://schemas.openxmlformats.org/officeDocument/2006/relationships/extended-properties" Target="/docProps/app.xml" Id="R0fc0f094694f4cbe" /><Relationship Type="http://schemas.openxmlformats.org/officeDocument/2006/relationships/officeDocument" Target="/ppt/presentation.xml" Id="R873acef78a304aa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48da399e1854d56"/>
  </p:sldMasterIdLst>
  <p:notesMasterIdLst>
    <p:notesMasterId xmlns:r="http://schemas.openxmlformats.org/officeDocument/2006/relationships" r:id="R135a60e157944881"/>
  </p:notesMasterIdLst>
  <p:sldIdLst>
    <p:sldId xmlns:r="http://schemas.openxmlformats.org/officeDocument/2006/relationships" id="256" r:id="R49f42cdd72a04b34"/>
    <p:sldId xmlns:r="http://schemas.openxmlformats.org/officeDocument/2006/relationships" id="257" r:id="R3f14827d951a473a"/>
    <p:sldId xmlns:r="http://schemas.openxmlformats.org/officeDocument/2006/relationships" id="258" r:id="R7c9b45932ae4420c"/>
    <p:sldId xmlns:r="http://schemas.openxmlformats.org/officeDocument/2006/relationships" id="259" r:id="R54f9f93de9784b5f"/>
    <p:sldId xmlns:r="http://schemas.openxmlformats.org/officeDocument/2006/relationships" id="260" r:id="Rd7370ff4293e4217"/>
    <p:sldId xmlns:r="http://schemas.openxmlformats.org/officeDocument/2006/relationships" id="261" r:id="R46193cd87834432d"/>
    <p:sldId xmlns:r="http://schemas.openxmlformats.org/officeDocument/2006/relationships" id="262" r:id="R7b7f28483a4546d5"/>
    <p:sldId xmlns:r="http://schemas.openxmlformats.org/officeDocument/2006/relationships" id="263" r:id="R6f2c36ea19ac4145"/>
    <p:sldId xmlns:r="http://schemas.openxmlformats.org/officeDocument/2006/relationships" id="264" r:id="R91155ee5f919459e"/>
    <p:sldId xmlns:r="http://schemas.openxmlformats.org/officeDocument/2006/relationships" id="265" r:id="R14311572d7fe4eaf"/>
    <p:sldId xmlns:r="http://schemas.openxmlformats.org/officeDocument/2006/relationships" id="266" r:id="R7f59bf7d4b7d479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acc4e8a8e034647" /><Relationship Type="http://schemas.openxmlformats.org/officeDocument/2006/relationships/slideMaster" Target="/ppt/slideMasters/slideMaster1.xml" Id="R748da399e1854d56" /><Relationship Type="http://schemas.openxmlformats.org/officeDocument/2006/relationships/notesMaster" Target="/ppt/notesMasters/notesMaster1.xml" Id="R135a60e157944881" /><Relationship Type="http://schemas.openxmlformats.org/officeDocument/2006/relationships/presProps" Target="/ppt/presProps.xml" Id="R69cdef9016ce445a" /><Relationship Type="http://schemas.openxmlformats.org/officeDocument/2006/relationships/tableStyles" Target="/ppt/tableStyles.xml" Id="R35a451991e4645f8" /><Relationship Type="http://schemas.openxmlformats.org/officeDocument/2006/relationships/slide" Target="/ppt/slides/slide1.xml" Id="R49f42cdd72a04b34" /><Relationship Type="http://schemas.openxmlformats.org/officeDocument/2006/relationships/slide" Target="/ppt/slides/slide2.xml" Id="R3f14827d951a473a" /><Relationship Type="http://schemas.openxmlformats.org/officeDocument/2006/relationships/slide" Target="/ppt/slides/slide3.xml" Id="R7c9b45932ae4420c" /><Relationship Type="http://schemas.openxmlformats.org/officeDocument/2006/relationships/slide" Target="/ppt/slides/slide4.xml" Id="R54f9f93de9784b5f" /><Relationship Type="http://schemas.openxmlformats.org/officeDocument/2006/relationships/slide" Target="/ppt/slides/slide5.xml" Id="Rd7370ff4293e4217" /><Relationship Type="http://schemas.openxmlformats.org/officeDocument/2006/relationships/slide" Target="/ppt/slides/slide6.xml" Id="R46193cd87834432d" /><Relationship Type="http://schemas.openxmlformats.org/officeDocument/2006/relationships/slide" Target="/ppt/slides/slide7.xml" Id="R7b7f28483a4546d5" /><Relationship Type="http://schemas.openxmlformats.org/officeDocument/2006/relationships/slide" Target="/ppt/slides/slide8.xml" Id="R6f2c36ea19ac4145" /><Relationship Type="http://schemas.openxmlformats.org/officeDocument/2006/relationships/slide" Target="/ppt/slides/slide9.xml" Id="R91155ee5f919459e" /><Relationship Type="http://schemas.openxmlformats.org/officeDocument/2006/relationships/slide" Target="/ppt/slides/slide10.xml" Id="R14311572d7fe4eaf" /><Relationship Type="http://schemas.openxmlformats.org/officeDocument/2006/relationships/slide" Target="/ppt/slides/slide11.xml" Id="R7f59bf7d4b7d479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e07aad34c0146a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db7026074e949b5" /><Relationship Type="http://schemas.openxmlformats.org/officeDocument/2006/relationships/notesMaster" Target="/ppt/notesMasters/notesMaster1.xml" Id="Rac28ab45a3b9494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f3469539c0b4892" /><Relationship Type="http://schemas.openxmlformats.org/officeDocument/2006/relationships/notesMaster" Target="/ppt/notesMasters/notesMaster1.xml" Id="R0751015653fa491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2bc2e17f01348fa" /><Relationship Type="http://schemas.openxmlformats.org/officeDocument/2006/relationships/notesMaster" Target="/ppt/notesMasters/notesMaster1.xml" Id="R320f478f96764bb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8f1cd31f3014985" /><Relationship Type="http://schemas.openxmlformats.org/officeDocument/2006/relationships/notesMaster" Target="/ppt/notesMasters/notesMaster1.xml" Id="R8f4895cbb82d422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ecbac7f18ca460b" /><Relationship Type="http://schemas.openxmlformats.org/officeDocument/2006/relationships/notesMaster" Target="/ppt/notesMasters/notesMaster1.xml" Id="Ra28853aae557416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dd05463ebdc40a7" /><Relationship Type="http://schemas.openxmlformats.org/officeDocument/2006/relationships/notesMaster" Target="/ppt/notesMasters/notesMaster1.xml" Id="R3cc8d1da9ed1418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7a5f6b2d09c4a1d" /><Relationship Type="http://schemas.openxmlformats.org/officeDocument/2006/relationships/notesMaster" Target="/ppt/notesMasters/notesMaster1.xml" Id="R59388cc2e47641d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6e929e8a42249d9" /><Relationship Type="http://schemas.openxmlformats.org/officeDocument/2006/relationships/notesMaster" Target="/ppt/notesMasters/notesMaster1.xml" Id="Rd0f06b566fcc4a9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05850f6c3f54152" /><Relationship Type="http://schemas.openxmlformats.org/officeDocument/2006/relationships/notesMaster" Target="/ppt/notesMasters/notesMaster1.xml" Id="R0c9f8f04510c459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fe4f3635570b49a7" /><Relationship Type="http://schemas.openxmlformats.org/officeDocument/2006/relationships/notesMaster" Target="/ppt/notesMasters/notesMaster1.xml" Id="Rdd8dec243e0f4a92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b76da1f2d2e64e99" /><Relationship Type="http://schemas.openxmlformats.org/officeDocument/2006/relationships/notesMaster" Target="/ppt/notesMasters/notesMaster1.xml" Id="R406648491164406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4fd875315aa496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4b05bde466c44d5" /><Relationship Type="http://schemas.openxmlformats.org/officeDocument/2006/relationships/slideLayout" Target="/ppt/slideLayouts/slideLayout1.xml" Id="R3a13c3a42e0a469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a13c3a42e0a469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89843c421ef49a7" /><Relationship Type="http://schemas.openxmlformats.org/officeDocument/2006/relationships/image" Target="/ppt/media/image.png" Id="Rf5d5464116a04082" /><Relationship Type="http://schemas.openxmlformats.org/officeDocument/2006/relationships/notesSlide" Target="/ppt/notesSlides/notesSlide1.xml" Id="R608a57cb225d4cc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15dc48ede0d46e7" /><Relationship Type="http://schemas.openxmlformats.org/officeDocument/2006/relationships/notesSlide" Target="/ppt/notesSlides/notesSlide2.xml" Id="Re7c141a10e98443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632eb119dbd4adc" /><Relationship Type="http://schemas.openxmlformats.org/officeDocument/2006/relationships/notesSlide" Target="/ppt/notesSlides/notesSlide3.xml" Id="Raf8126a5df06493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797067ac5714d55" /><Relationship Type="http://schemas.openxmlformats.org/officeDocument/2006/relationships/notesSlide" Target="/ppt/notesSlides/notesSlide4.xml" Id="R54cae96f801d40b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e196c3524ad4bb7" /><Relationship Type="http://schemas.openxmlformats.org/officeDocument/2006/relationships/notesSlide" Target="/ppt/notesSlides/notesSlide5.xml" Id="Rce21b553338a4cf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a682ad3c0a645dc" /><Relationship Type="http://schemas.openxmlformats.org/officeDocument/2006/relationships/notesSlide" Target="/ppt/notesSlides/notesSlide6.xml" Id="R217b30776ef0420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380ddfe1da84d2d" /><Relationship Type="http://schemas.openxmlformats.org/officeDocument/2006/relationships/notesSlide" Target="/ppt/notesSlides/notesSlide7.xml" Id="R668be8ad0fc744e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525611765a14935" /><Relationship Type="http://schemas.openxmlformats.org/officeDocument/2006/relationships/notesSlide" Target="/ppt/notesSlides/notesSlide8.xml" Id="Ra2fca5d976dc4c2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7fb509b748c401f" /><Relationship Type="http://schemas.openxmlformats.org/officeDocument/2006/relationships/notesSlide" Target="/ppt/notesSlides/notesSlide9.xml" Id="Rdfa70be2c2264ded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1bdf66f78424f15" /><Relationship Type="http://schemas.openxmlformats.org/officeDocument/2006/relationships/notesSlide" Target="/ppt/notesSlides/notesSlide10.xml" Id="Rf6e32871cd704ab6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98e3536fb8c4959" /><Relationship Type="http://schemas.openxmlformats.org/officeDocument/2006/relationships/notesSlide" Target="/ppt/notesSlides/notesSlide11.xml" Id="R3605d852a9854a7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3369F73-5C3F-444D-8255-915FE85086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F7B2A13-251D-4ECE-BB80-996627EDF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3C6D64D-414A-463C-B55E-5394B54DB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Asana Content Calendar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EFD5289-1D10-4D23-A80B-2FB8A8337B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small coffee brand maps weekly posts, launches, and approvals in one shared plan.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6DEE7F3-1BC0-4FA1-8CE5-4D9014303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712AFC7-300D-465E-92AD-0B4E97FC0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751B462-14D7-4A49-87D5-375E6368F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B7EC171-31BF-4B7C-A282-3AAA50543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OCEAN SIGNAL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5d5464116a04082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4442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9DC6086-8E43-4D84-B26D-D0841DDA6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654D465-7A6A-4822-AB3A-F4503AED3B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56485AD-B127-4F10-80E4-36192464C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77831CC-AF19-4ADA-AEF1-C4AED5163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169C470-E2A5-4AD5-85D7-EBF4356D3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asana content calendar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5DA004B-DB90-40AB-90CD-CE4150614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0450618-528A-43B4-A124-344D6BC5C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3084896-2D80-447B-9053-A2DEC023FA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Monthly Plan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A5BC0B2-7658-4B1D-9153-EE76A3ECC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List weekly themes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22F3F5E-2DA7-4104-AF9B-5CC3C0161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D88BFCF-5BE9-42AD-8D8B-BD09084469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B8AEF44-9B60-43ED-BCF7-30149D4F1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Campaign Slots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FDCB548-06E0-48B3-92E7-E8527D8EE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Assign owners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DB5548E-97C3-475E-A920-6BF845FBE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885CCF4-3B30-4DE6-8B93-5CB417B2C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4667C35-7BC0-4939-B227-AFD8844BE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Review Queue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9E491F0-3BBC-4FDA-9183-3416D7BBF8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review dates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98FA432-5FCE-4DA6-9948-6A225470C5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139EC5A-BAA5-4B53-8E92-10CDBC77A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892E722-9684-4E0A-86F5-306F8621D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Publish Rhythm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9162781-F9B5-41C1-A0C0-B3231E0EB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Track asset status</a:t>
            </a:r>
          </a:p>
        </p:txBody>
      </p:sp>
    </p:spTree>
    <p:extLst>
      <p:ext uri="{BB962C8B-B14F-4D97-AF65-F5344CB8AC3E}">
        <p14:creationId xmlns:p14="http://schemas.microsoft.com/office/powerpoint/2010/main" val="13977008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A6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C7FD054-390F-4E8F-AD17-5CDB23A8D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8F08DE0-5727-484E-92AE-1A618F7B5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8FAF0CF-9488-44FA-8CEF-941808B38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BEEF896-E35F-4656-8881-DEEF5597D8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2C5108D-5265-4E64-9D12-9E32695B70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One calendar for every campaign touchpoint.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0139119-DF9B-4B90-953A-A8CBD22AB8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8657F36-79C0-4A3A-9574-4142C35A8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85163632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2CC293A-2C74-4531-8198-3C162E5A9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2E8FB4C-2C66-4E03-8933-943F3FB6D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C64117E-E20E-4341-A868-2FC4E55DAC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07B7BB2-8C7C-4739-85A7-7D82BF0B64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A3C94E2-7C3C-4F60-8E91-2B0E87935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lenses on asana content calendar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0572408-312D-42D4-8266-2AE496DC9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52B351B-7B08-4740-A0E2-706F85A16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F2AEAB6-D03D-4F34-9290-A6FF05AF0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4378C61-155C-4F55-B79C-EA64E388A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asana content calendar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31B3A19-4780-415A-930F-2D662177F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2295F14-FE14-470D-9621-A15C84DFA1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46D2D08-0A33-42D2-8C23-C17E61721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FF00E6B-CFE2-4CD5-B456-EF69FBB14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52C78B3-7A51-4335-BD60-BE29A3390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One calendar for every campaign touchpoin…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874004F-813C-409A-9E07-4AF384EB3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8F90DC7-C5AC-4961-AF55-5D1ABDA66E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D041F5B-DBAA-4DB0-A26B-904A9BC38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7FF285E-1D9B-4185-B61E-0B4606009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5193DC5-7800-4FE1-9FD6-2A43DA9BC4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Marketing: Publish and follow up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0FC4DD2-4722-4E63-9D27-678C552DE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82109661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4930E4F-6842-4FAF-99D0-DB85C5CEC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11CAB36-B7AE-4D7D-94E9-6CE864D54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CBE5A4C-D701-421D-981C-2E998DBF0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200D238-3036-4592-BFA6-C610BDEC5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D4793E6-C14A-4397-9894-11436BE86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five-stage Marketing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DDBBE59-25D0-4FE9-A081-DC6C0F9C3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FB8E50C-14A1-4076-8F4D-6E3030447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597F1B5-1C60-4AF5-BD46-4FF48CB59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4EC0AB1-C1AF-44A5-BC19-1C8D17B4A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List weekly themes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FE26F98-B295-4941-A78C-A3B43BE5C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8029F3C-022D-48DA-B4CD-ED5293B1B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6245636-2F5D-4023-BC7D-B8EF824A4D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C23DF0F-C84E-4C02-844C-81A77CD42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Assign owners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74FC33D-30B6-4404-886B-F0883A147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862A30C-4445-4B35-8BBB-EE48E4464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6AEC2D3-4B65-41EA-9651-7740AB65E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226B7C1-276D-4408-A3DD-94EEF1B71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review dates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3689642-730F-4545-AADE-C816B20B3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0F9D380-0074-4FFA-A391-3D6DE4FA6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2B80255-1E40-4EF0-8CBA-9BBA1D82F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7B74A50-EB85-4386-A37D-2B1256BC6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Track asset status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3311B2F-B845-4940-971B-200E67CB6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CD0D873-46F0-4699-9FC0-7EAECADC1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ADD30E5-8075-4194-9397-2417D5804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324A406-F0A2-4B62-9E3D-011329C5DB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Publish and follow up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2A44688-D054-405E-986B-E4926D2CD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54649395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C109C53-EF17-42C2-AADD-0F9B694D8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50D284A-931E-4760-B3D2-292F08578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98BA1EB-03C5-4DE4-BB34-0EEB78A9CC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9980A8F-5F7E-480A-9C0A-D3F5F77BE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5C815BF-FB18-49D8-94E2-C9FEAB07A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asana content calendar: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ABE5160-47B6-4B44-8E32-3AA62029A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D78147D-94B6-473D-82F9-B21A4359F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EEFC7EA-C8E4-4C19-929F-68AE49FA90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8FF0A3B-B533-4319-A01A-5E4D9B10D1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Ideas live in scattered notes and chats.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8B9F775-ADF8-4D1A-BE50-7F4CE77C84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CA9404C-0998-441B-BC65-0B7FA31AC9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Deadlines slip when approvals are unclear.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9D06C67-1530-429C-ACF1-D28C76E29B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765E91F-AB6E-4CEB-B641-7CEA0F6C2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7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Teams duplicate work on the same campaign.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6D94FA1-7A6F-43B4-AD12-F5C2209BF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F150745-782C-47AD-87F5-F7FD10166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6C16366-55B1-473A-9717-3620D3B96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90ADD0C-FF46-4634-BB4C-63537510A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82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Everyone sees the same weekly content plan.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C3C70D6-45EC-4AE2-B3D3-DC3E1CA92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82E759E-FD20-4AEF-8FC0-7E5CB99A1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Approvals and handoffs are easy to follow.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97C29DF-2E43-4A2B-ADF4-8A6EB73AB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F689483-5742-4118-824A-6D7B5761DD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40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Campaigns stay organized from draft to publish.</a:t>
            </a:r>
          </a:p>
        </p:txBody>
      </p:sp>
    </p:spTree>
    <p:extLst>
      <p:ext uri="{BB962C8B-B14F-4D97-AF65-F5344CB8AC3E}">
        <p14:creationId xmlns:p14="http://schemas.microsoft.com/office/powerpoint/2010/main" val="33074566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D023985-35D8-4E6A-9CF0-82CDC65AAB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B7E9212-9926-45E7-B5D4-1E281A7C0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7B634B3-05D7-481E-A070-AAF6A8DA8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7A88359-7872-438B-BE59-583F74E1A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E2DA7F7-F829-4768-9D84-87E75D155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9ADB6F1-ABE4-4790-B347-B75DAD71E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1E5C051-B6C0-4FB4-B83B-30A220345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DE80456-5E94-4665-AFF3-BCCE7F764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A4F0B82-2739-40C9-B8F5-BA0B5A797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MARKETING LEAD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CA172A4-C2C2-46D2-970B-216D49303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view of upcoming posts, deadlines, and approvals.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ECDB4B1-777B-4BDA-84FD-123D5CBE6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C9D1EBD-1C18-4A92-8E54-47AA86CE6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D6B8E59-079C-4B47-B09F-A13107FBB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C5A881A-9786-44F7-ACF8-2B34F55886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CONTENT CREATOR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AAA521D-7FD4-41CA-A7A4-F176EF364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to know what to make, when it's due, and where it fits.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2A4CF03-C226-4B71-B52A-698228468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5A90DDD-6FD4-41FC-BDB6-15AEEF35C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1B8C3B9-4659-4EC8-92C1-F9D8CDD2D8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4ECFF14-96E7-4531-AC3F-27BA06C55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BRAND MANAGER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C8521D1-9F32-462A-8BBA-1DEAE015E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way to keep messaging aligned across channels.</a:t>
            </a:r>
          </a:p>
        </p:txBody>
      </p:sp>
    </p:spTree>
    <p:extLst>
      <p:ext uri="{BB962C8B-B14F-4D97-AF65-F5344CB8AC3E}">
        <p14:creationId xmlns:p14="http://schemas.microsoft.com/office/powerpoint/2010/main" val="64486472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192FA921-9778-4390-BF15-A9B5F6B5A6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451536F-DEFB-4D12-9F55-D7F9F0432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6E219BF-4967-44F2-9897-9141F143F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22852CD-483E-46B6-AF48-4CFA6534ED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93BEDCB-9B5D-4F8C-9119-D70404D94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2A2F94B-13C1-4809-BF5A-7D845818F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5301E80-71B6-4811-9F0D-E0715F6536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ED2CCA1-4C32-405A-9F53-51D10EC2A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E7AB8C9-D25A-43B5-84FB-AE5A31762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C6A85B1-299F-46F8-BE9D-3CF50B8B3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5F47C94-74B4-4E34-9672-89679307C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List weekly themes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2D7FD17-CF19-440B-B4C3-C608266C9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7C2AFA1-03F3-4B3A-9390-0913474AB6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C6A863D-8922-4CAC-B47B-4301786A3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06DBD76-009D-4FE4-AB3E-DABF2C9B1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37603E0-8C00-4FAC-ADA2-71EAF11C9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1861D46-479A-41B2-A36A-0C2A351E9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Assign owners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82C2D70-BB7B-4255-B866-3E743C007C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0EEDE17-1735-4F21-9F1D-653167898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DDAF4D3-E0E3-4BB4-957F-6BA359E56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6E8192A-EF7C-4A6D-B543-A721AEFB4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AB09021-1CF4-436D-BF6F-094DCE293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6AB4F09-A064-4E49-B6F2-E9BD99F92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review dates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9D23A24-B87D-4A56-B59F-421132E3C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48665A1-11AD-4D9C-B6A4-91A7F3888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7A58E03-74AF-4C28-830F-407F46EA0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0A6D6AD-53D9-4864-ABD8-1AE7143C07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874AB7E4-73D4-4B2C-A789-B43A1582C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2DD38C6-B893-42CF-949F-E36217B50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Track asset status</a:t>
            </a:r>
          </a:p>
        </p:txBody>
      </p:sp>
    </p:spTree>
    <p:extLst>
      <p:ext uri="{BB962C8B-B14F-4D97-AF65-F5344CB8AC3E}">
        <p14:creationId xmlns:p14="http://schemas.microsoft.com/office/powerpoint/2010/main" val="113845041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84004D9-F0AB-40FC-A609-F497ED7DF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ADF5B89-5253-4ADC-94DA-5ED12FBFC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BA18AFC-1957-472C-B2B1-CBED9D6A8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7BA4EAD-D44D-4EF0-88A6-327EBBA03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BF12194-BDDB-49B3-AFCA-0594D4927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asana content calendar: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03457DD-36F7-4FCF-B577-6E73A2111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6F1209D-5665-45C1-9B3D-DF0B9EEDE9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F1D2A74-88C5-4B7F-84A7-53495C812B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small team keep launch posts, stories, and reminders on schedule?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F7295F2-7D2E-495C-B152-2632C2034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6F9AF2C-3F2F-42AE-ABA8-1C100F960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A0196E6-CA0B-4BBF-AFB2-9896646F9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3872388-56A8-4548-A3B7-592ECDE49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Assign owners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40BCDE2-AFA4-4EF4-898F-4EC8845B3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6D74E3A-07CE-4DCC-92B8-188C3C1C6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3D09AA6-AC0A-4323-92AD-F1A7250B0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Set review dates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1411B68-852A-4F5D-84FF-FB8701CD1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AC52365-5BA8-4E3C-8053-6AEF18C99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DF9CF04-C8A8-4877-98EC-8FD5426CA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Publish and follow up</a:t>
            </a:r>
          </a:p>
        </p:txBody>
      </p:sp>
    </p:spTree>
    <p:extLst>
      <p:ext uri="{BB962C8B-B14F-4D97-AF65-F5344CB8AC3E}">
        <p14:creationId xmlns:p14="http://schemas.microsoft.com/office/powerpoint/2010/main" val="73071913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83B26A2-9E11-4AC1-8FD3-B873999A6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FB7D939-837F-420B-A96F-AE75D9AF1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52E98E7-B482-4B91-9860-EE2AC607E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47772C6-B22D-45C3-8AD8-7451DB33D8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407991C-1B82-4550-BE03-8F242A920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asana content calendar: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1042BC1-692C-4D11-A7B5-54D3B2B49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3F5D5AD-EB3F-486D-81D5-2DB90C4EE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0FA8FA7-1379-490F-89B8-587303C5C2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A773A47-941B-4DD1-8DEB-00B52032A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List weekly themes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66DA55D-46CF-4AFD-983C-95D617E5AC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774E588-CE4E-4D8E-8C36-4FC0155C5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C5B8104-93B4-46C8-9EEE-A6D4A6978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971AFF1-CD41-41C7-9228-01E6EECC7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3303793-82E9-40F0-B655-980CBADFD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Assign owners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0798D2E-3C18-4907-A986-6E2704AB1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2FC523A-D793-47EF-98BF-6B264D4EB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A5BFD8F-3FE8-4945-8C63-793424623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FA2866F-EFAE-4E69-A338-1F51FD8BB4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1B9E637-3091-4901-8E97-2D9D0BBE2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review dates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76BDA7C-1782-478E-95B7-991EFCA7C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D4F5D86-FA9A-400B-BCBF-C74170BC0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CEA5280-7788-4F60-813C-7421FF8AB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F97DF70-0996-4716-B3EF-F387536F6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735240B-D1E8-48B7-BCC2-6E1CCDB6B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Publish and follow up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26E53F2-70C3-499D-B280-7DEEFE2A3E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96698691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9AE11A5-D04B-4D2B-A88D-D4695626B3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1F9B7AB-DEA2-4037-B89A-EB70E70FC5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488139F-ECA1-4740-A6B6-9213D6F0B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Keep every post moving on time.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5C6B1F6-3524-43B0-9EAD-5A6855A346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0E56F63-BC54-4A27-B4C7-EADBF8F01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07EE3CC-4127-4459-8B10-6BD0894B13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7B68BFA-1A2C-4A2A-879E-A33BFC457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45303104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2026-10-01T07:48:15.8470000Z</dcterms:created>
  <dcterms:modified xsi:type="dcterms:W3CDTF">2026-10-01T07:48:15.8470000Z</dcterms:modified>
</coreProperties>
</file>