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4f4834fb46a4648" /><Relationship Type="http://schemas.openxmlformats.org/officeDocument/2006/relationships/extended-properties" Target="/docProps/app.xml" Id="Rda62c3ae326d40ed" /><Relationship Type="http://schemas.openxmlformats.org/officeDocument/2006/relationships/officeDocument" Target="/ppt/presentation.xml" Id="Rbbdf2acb165a44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62812d99474008"/>
  </p:sldMasterIdLst>
  <p:notesMasterIdLst>
    <p:notesMasterId xmlns:r="http://schemas.openxmlformats.org/officeDocument/2006/relationships" r:id="R9107fd7b141d44bd"/>
  </p:notesMasterIdLst>
  <p:sldIdLst>
    <p:sldId xmlns:r="http://schemas.openxmlformats.org/officeDocument/2006/relationships" id="256" r:id="Rda3730cda3cd4432"/>
    <p:sldId xmlns:r="http://schemas.openxmlformats.org/officeDocument/2006/relationships" id="257" r:id="R3e062f6dc0b7427e"/>
    <p:sldId xmlns:r="http://schemas.openxmlformats.org/officeDocument/2006/relationships" id="258" r:id="Rce3761ed682f4e2a"/>
    <p:sldId xmlns:r="http://schemas.openxmlformats.org/officeDocument/2006/relationships" id="259" r:id="R30577a122b5542d9"/>
    <p:sldId xmlns:r="http://schemas.openxmlformats.org/officeDocument/2006/relationships" id="260" r:id="R28c0c2aa9625498c"/>
    <p:sldId xmlns:r="http://schemas.openxmlformats.org/officeDocument/2006/relationships" id="261" r:id="R377c7c8a96d0425a"/>
    <p:sldId xmlns:r="http://schemas.openxmlformats.org/officeDocument/2006/relationships" id="262" r:id="R2a9f63e779344da2"/>
    <p:sldId xmlns:r="http://schemas.openxmlformats.org/officeDocument/2006/relationships" id="263" r:id="R1042fa209b2a473d"/>
    <p:sldId xmlns:r="http://schemas.openxmlformats.org/officeDocument/2006/relationships" id="264" r:id="Re156de841cc745c5"/>
    <p:sldId xmlns:r="http://schemas.openxmlformats.org/officeDocument/2006/relationships" id="265" r:id="R26d7c6f378384ad0"/>
    <p:sldId xmlns:r="http://schemas.openxmlformats.org/officeDocument/2006/relationships" id="266" r:id="R02bc9fd032174b4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5e417e69814e58" /><Relationship Type="http://schemas.openxmlformats.org/officeDocument/2006/relationships/slideMaster" Target="/ppt/slideMasters/slideMaster1.xml" Id="R5062812d99474008" /><Relationship Type="http://schemas.openxmlformats.org/officeDocument/2006/relationships/notesMaster" Target="/ppt/notesMasters/notesMaster1.xml" Id="R9107fd7b141d44bd" /><Relationship Type="http://schemas.openxmlformats.org/officeDocument/2006/relationships/presProps" Target="/ppt/presProps.xml" Id="Rb80fa1c02966445d" /><Relationship Type="http://schemas.openxmlformats.org/officeDocument/2006/relationships/tableStyles" Target="/ppt/tableStyles.xml" Id="R5f6411dcf0b54ea5" /><Relationship Type="http://schemas.openxmlformats.org/officeDocument/2006/relationships/slide" Target="/ppt/slides/slide1.xml" Id="Rda3730cda3cd4432" /><Relationship Type="http://schemas.openxmlformats.org/officeDocument/2006/relationships/slide" Target="/ppt/slides/slide2.xml" Id="R3e062f6dc0b7427e" /><Relationship Type="http://schemas.openxmlformats.org/officeDocument/2006/relationships/slide" Target="/ppt/slides/slide3.xml" Id="Rce3761ed682f4e2a" /><Relationship Type="http://schemas.openxmlformats.org/officeDocument/2006/relationships/slide" Target="/ppt/slides/slide4.xml" Id="R30577a122b5542d9" /><Relationship Type="http://schemas.openxmlformats.org/officeDocument/2006/relationships/slide" Target="/ppt/slides/slide5.xml" Id="R28c0c2aa9625498c" /><Relationship Type="http://schemas.openxmlformats.org/officeDocument/2006/relationships/slide" Target="/ppt/slides/slide6.xml" Id="R377c7c8a96d0425a" /><Relationship Type="http://schemas.openxmlformats.org/officeDocument/2006/relationships/slide" Target="/ppt/slides/slide7.xml" Id="R2a9f63e779344da2" /><Relationship Type="http://schemas.openxmlformats.org/officeDocument/2006/relationships/slide" Target="/ppt/slides/slide8.xml" Id="R1042fa209b2a473d" /><Relationship Type="http://schemas.openxmlformats.org/officeDocument/2006/relationships/slide" Target="/ppt/slides/slide9.xml" Id="Re156de841cc745c5" /><Relationship Type="http://schemas.openxmlformats.org/officeDocument/2006/relationships/slide" Target="/ppt/slides/slide10.xml" Id="R26d7c6f378384ad0" /><Relationship Type="http://schemas.openxmlformats.org/officeDocument/2006/relationships/slide" Target="/ppt/slides/slide11.xml" Id="R02bc9fd032174b4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8c491a5deaf49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8d342fc8ef4e05" /><Relationship Type="http://schemas.openxmlformats.org/officeDocument/2006/relationships/notesMaster" Target="/ppt/notesMasters/notesMaster1.xml" Id="Re72354588ba4491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2c26a6f2e6411b" /><Relationship Type="http://schemas.openxmlformats.org/officeDocument/2006/relationships/notesMaster" Target="/ppt/notesMasters/notesMaster1.xml" Id="R4b0405a03bca4e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d369612a344ecb" /><Relationship Type="http://schemas.openxmlformats.org/officeDocument/2006/relationships/notesMaster" Target="/ppt/notesMasters/notesMaster1.xml" Id="R957b369064f74ad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fb1b8ea17784c8d" /><Relationship Type="http://schemas.openxmlformats.org/officeDocument/2006/relationships/notesMaster" Target="/ppt/notesMasters/notesMaster1.xml" Id="Rd2569ecae70145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d7be0759ce4cac" /><Relationship Type="http://schemas.openxmlformats.org/officeDocument/2006/relationships/notesMaster" Target="/ppt/notesMasters/notesMaster1.xml" Id="R83df4b48c7814c0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425a5e9002c40d2" /><Relationship Type="http://schemas.openxmlformats.org/officeDocument/2006/relationships/notesMaster" Target="/ppt/notesMasters/notesMaster1.xml" Id="R1c3c38c616e8478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e20104c769451d" /><Relationship Type="http://schemas.openxmlformats.org/officeDocument/2006/relationships/notesMaster" Target="/ppt/notesMasters/notesMaster1.xml" Id="Re3c687d85090409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643bb8258094b2a" /><Relationship Type="http://schemas.openxmlformats.org/officeDocument/2006/relationships/notesMaster" Target="/ppt/notesMasters/notesMaster1.xml" Id="Rd9fbc81fa44b4c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6c9a7a8b0e44ab3" /><Relationship Type="http://schemas.openxmlformats.org/officeDocument/2006/relationships/notesMaster" Target="/ppt/notesMasters/notesMaster1.xml" Id="Ree488b41ec7a4cf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deee141249649de" /><Relationship Type="http://schemas.openxmlformats.org/officeDocument/2006/relationships/notesMaster" Target="/ppt/notesMasters/notesMaster1.xml" Id="Ra8a9b41ac568471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131ff763b5b46c7" /><Relationship Type="http://schemas.openxmlformats.org/officeDocument/2006/relationships/notesMaster" Target="/ppt/notesMasters/notesMaster1.xml" Id="R684d5298d1fc4c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adeb01a16c439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756ca5f7b2b45a8" /><Relationship Type="http://schemas.openxmlformats.org/officeDocument/2006/relationships/slideLayout" Target="/ppt/slideLayouts/slideLayout1.xml" Id="R79a0eaff17c74a9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a0eaff17c74a9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dacdf5dd9433a" /><Relationship Type="http://schemas.openxmlformats.org/officeDocument/2006/relationships/image" Target="/ppt/media/image.png" Id="R5cf9b03febea4f4b" /><Relationship Type="http://schemas.openxmlformats.org/officeDocument/2006/relationships/notesSlide" Target="/ppt/notesSlides/notesSlide1.xml" Id="R4a35ccefb430450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a85ebf6f5241cb" /><Relationship Type="http://schemas.openxmlformats.org/officeDocument/2006/relationships/notesSlide" Target="/ppt/notesSlides/notesSlide2.xml" Id="R0aa9259640294d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050527975e4e69" /><Relationship Type="http://schemas.openxmlformats.org/officeDocument/2006/relationships/notesSlide" Target="/ppt/notesSlides/notesSlide3.xml" Id="Rfc27bd21817c43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278187b0004b99" /><Relationship Type="http://schemas.openxmlformats.org/officeDocument/2006/relationships/notesSlide" Target="/ppt/notesSlides/notesSlide4.xml" Id="Re816d43b2fc2436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c1e44468024a78" /><Relationship Type="http://schemas.openxmlformats.org/officeDocument/2006/relationships/notesSlide" Target="/ppt/notesSlides/notesSlide5.xml" Id="R1cb2bdcfebbe47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81a3e94258418c" /><Relationship Type="http://schemas.openxmlformats.org/officeDocument/2006/relationships/notesSlide" Target="/ppt/notesSlides/notesSlide6.xml" Id="R604e4f8d8c2c472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a99bd716be4859" /><Relationship Type="http://schemas.openxmlformats.org/officeDocument/2006/relationships/notesSlide" Target="/ppt/notesSlides/notesSlide7.xml" Id="Rd3a5e45e2e78467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95aea4271c4fac" /><Relationship Type="http://schemas.openxmlformats.org/officeDocument/2006/relationships/notesSlide" Target="/ppt/notesSlides/notesSlide8.xml" Id="R515fd24ab87b43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bd7f87c7fc4101" /><Relationship Type="http://schemas.openxmlformats.org/officeDocument/2006/relationships/notesSlide" Target="/ppt/notesSlides/notesSlide9.xml" Id="Rd6d1dd09e7674e9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5c94d2e2e64ccc" /><Relationship Type="http://schemas.openxmlformats.org/officeDocument/2006/relationships/notesSlide" Target="/ppt/notesSlides/notesSlide10.xml" Id="R26bd20c7b760438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582c365b34f98" /><Relationship Type="http://schemas.openxmlformats.org/officeDocument/2006/relationships/notesSlide" Target="/ppt/notesSlides/notesSlide11.xml" Id="R21d8aa3b3425467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DF7018-9E4D-4536-BFC1-31FA3326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EFB1C8-D2DE-47EA-BF72-8756D962D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B01B26-76D7-4395-A143-0E76409E1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Assembly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FA7705-BD5C-4742-A81F-005343159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a month of posts for a new seasonal pastry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9E24ED-DB59-4EC0-9F35-59E2FAA75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5E55EF-ACEA-4D90-A703-99B96FFB4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1E44CF-3334-4E4C-B812-33EF0167E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0B8971-1D6D-4B90-A0E2-58B116658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f9b03febea4f4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277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3A6DDA-490E-4FA7-A1DF-621615BC6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F4D540-124A-4438-A819-D3752014C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50D4F1-6ED2-4AF5-B7B9-67ED6F1B0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858B17-4F0C-430D-B6D6-FBBF679DF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5B7D80-FDB1-4A42-88B5-E96B51609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assembly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81251D-EAAB-47CF-92DB-C646CE4F2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597B2E-1495-43DC-A3A3-A8E10EDF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245BAB-4190-423B-B1C9-0AE0BA730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6712B2-0594-47F3-90F4-5B82E5E97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launch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C805AA-74DA-436F-94C5-ADF5342F6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F7A3AB-E242-414B-A1C6-FFCE21860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B93519-3150-4CA1-A47E-A79620FB7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647C2A-6076-4650-8893-A1A3CACCB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B275C6-EBAC-4307-BD05-2B5AFA1A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959809-D62F-41AB-85D6-372C1AF7C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589261-CFC6-4E47-BD5B-4F66050CF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B3BA46-F3D8-43B2-8CE3-469A0480D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CBF862-9013-4D19-8798-701670E52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07AD3C-8121-40F1-8D7B-37D739A6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550BD0-E8DD-42B7-B8DE-D32B5E4BD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Cadence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D0364E-A539-4E25-A9C4-2EE1DD59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</p:spTree>
    <p:extLst>
      <p:ext uri="{BB962C8B-B14F-4D97-AF65-F5344CB8AC3E}">
        <p14:creationId xmlns:p14="http://schemas.microsoft.com/office/powerpoint/2010/main" val="17206995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1BCC4B-D00E-4C61-9F1F-41EA5DA7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4C65D0-76CA-4B62-9497-EFCF9646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FF2091-B4ED-41DB-8102-C17AB0FF9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C5AF0B-1F6B-45A8-8EE7-8D7B03913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64E9F2-B7EE-4CEE-91CE-2A56F513B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month of bakery content around one product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1E3153-4F8A-4728-86CD-79A956672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BD1C4B-34A9-44BC-BB87-F518B4C5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21907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FA9B2C-B517-46C8-A47C-DD0F59694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7015E4-7CB0-40D7-A6E8-E9D165C2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6D9B27-D81C-4D55-853B-443ED1F1F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F0AECB-2E35-4B24-BD00-87273641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CFF68-72DD-4881-8680-1A2A0CE4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assembly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C38900-8023-4719-9BF9-FDEEDED91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9A275F-1810-49C1-8837-66212AC87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E689BC-BFC1-46FF-AF3E-312AF296B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922620-D6D1-4941-81A1-119C258D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assembly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076E14-D50F-42F5-8EE8-6E30B79EE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C055C7-67EF-432B-85E3-DF5C84432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DC091A-31D1-4F52-8A8A-0F180CC28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C648C8-F500-40D2-94CA-C8E48A98A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24E78C-94D6-49DA-9406-6AF1727F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month of bakery content around one…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899742-4B13-48A2-9D01-A2F4BDC60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82FCB0-2BBD-4EF3-97F8-E1F5BD38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549D31-EB37-4B0B-AC89-02808A2A7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4A30C7-D445-4D61-AB85-152EE4D09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66EA9B-FCBA-4880-B654-AC400557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ECB999-24FF-4D8A-8A67-865638671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011523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4F612A-B1C9-4C9D-9C91-775B88F44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284C96-0F9B-4A9D-A715-C29D3CF30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E90E7-E865-42E2-AC47-94AD8623A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567D87-3734-4848-AE6B-0DB2B4802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E3A385-71E1-455A-ABF1-758F0A766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329EF8-1706-4763-861C-51C5E34AC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2F1990-4377-40FB-93EE-BFC918076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14C2D0-CC07-4980-89C0-DAA07B4E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04B2E4-16CE-4611-8A9D-C4AF4D0AC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launch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C82319-3B1D-4B30-A1DD-7BB395E3D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F642A3-2593-46B2-BDD2-3B8C0C4F3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C044C5-0F21-41FF-B61A-73FDD48DC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AC6EBD-FADC-443C-9D51-9B31ED8E4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7B1858-667C-4A74-B583-9DE291B2D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E1457B-5E24-4F42-9C12-AE2B4C67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C42630-6039-4F71-B7C0-D186DD72D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F6B8B3-A918-4366-9866-9EE891AF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C0B074-718E-49A6-B645-CB547663F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C25449-0D9E-41CA-B721-75C2D8ED4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B914B1-AEC3-4108-9725-380609FF8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A1FB4B-9D50-472D-9466-34445A387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A0DCB1-6E72-4D28-BEA6-76F5EF84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EC40DA-C0F9-48E2-B9C0-A81354A1B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353B61-8CE8-4375-A777-B9CB55859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DF9E8B-2B91-40B2-8142-1B868E0F2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18EA44-DACB-4CF3-B8D2-73257058C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92506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E6AD54-B0B9-4A23-96C4-BC64F3A94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CC05A2-9139-43C3-880F-C119D010B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7D382B-09B1-4227-9825-6A3D794C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C6F47B-6A23-448A-8907-73011E378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5A20EE-C2CE-4F37-896B-28103B55E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assembly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B891B5-6698-4266-801F-5A7D0D1D7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67B062-FC02-4893-8E2B-5EF8B185D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D55ED2-098A-4522-9789-F340CF3B1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968B26-6B02-4F71-ADBB-BD1C316CC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are made day by day with no theme.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A3CE62-7F3C-4253-8618-7C7B414A0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846482-347A-459C-8D07-A449CDBF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launch story is split across too many ideas.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475690-92C2-413C-B5DF-8605D42C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2FFACA-CE8B-4A0A-8E7E-75C484C72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 one knows who is responsible for each post.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E201C9-C263-4477-94E0-E1AD563C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391222-F7DE-4FC5-9339-FC76A835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79B01F-C10C-4EAA-B70B-19EB68FD4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681234-F6C8-4067-AFFE-C3A8FCE5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message and content type.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0DB547-AA56-422E-9CBB-C2656DECA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C1F804-CFF9-417F-8E79-8D9BF286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story feels consistent across channels.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6C8B57-1A2D-40EF-B1FB-756E97407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2157FA-950C-4A72-BC4D-01129E3B8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7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what to post, when, and why.</a:t>
            </a:r>
          </a:p>
        </p:txBody>
      </p:sp>
    </p:spTree>
    <p:extLst>
      <p:ext uri="{BB962C8B-B14F-4D97-AF65-F5344CB8AC3E}">
        <p14:creationId xmlns:p14="http://schemas.microsoft.com/office/powerpoint/2010/main" val="15943147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6E4410-2209-4554-A66A-2B18C84B8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855A3-6249-47AD-A311-185D4ACEB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B53B9E-43B2-4DA2-9861-6949E7631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B29DD7-2B71-4A3E-B51D-111917AD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202EAE-C8AD-4C7F-95AD-43EB8596B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A1CC41-EFE0-4F91-8C4C-E0006398D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3452BC-5D12-46F3-85AD-BBAA148FF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AF29DF-CB13-4949-BA65-856FCCAB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596749-90BA-4298-A01C-091C55EF9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78EDBC-A820-4583-BDE7-AC5A34707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that keeps the team focused on the pastry launch.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EFD48F-6C52-4D80-8EAE-D48AB508A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F7BD42-A868-4500-BEF0-6CE7FFE5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C22C9-548D-4FD9-82AD-D3419A8F8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4F8F8D-FCB7-45E6-8AA7-E48E26BC1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254E74-5E6D-4394-A04B-3D0D0826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themes, post ideas, and timing for each week.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FD6770-FCB5-461A-A98D-621EB728C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CBC9C3-49AE-4E98-89E5-74AA6C87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7BF65F-A8CD-42DD-A976-914DA44C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856E6A-1F33-4F22-B7F0-040E375A0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A23F44-E693-4A4F-BB04-10F242C0F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know what to capture in-store and when to share it.</a:t>
            </a:r>
          </a:p>
        </p:txBody>
      </p:sp>
    </p:spTree>
    <p:extLst>
      <p:ext uri="{BB962C8B-B14F-4D97-AF65-F5344CB8AC3E}">
        <p14:creationId xmlns:p14="http://schemas.microsoft.com/office/powerpoint/2010/main" val="12133412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C7169E1-011D-414F-84F3-3A1779FA1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4B4924-BFA8-4A19-B8DC-70DE6AF14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FFADDB-2643-4F21-83B4-BDC0BD1CA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349AF6-75DB-402F-9B6E-DF8F1C5B1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652FC0-693C-492F-8840-B4990E9AC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A4B95-5A7A-466F-8216-B95102A57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F6C1A2-C941-43CF-94C3-FC286037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3D254E-F9AA-494D-9E47-32D935A9D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165FF5-63F7-43A9-A087-68B7D9DC2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2D154B-FBC9-410F-A477-4D0091C9E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821955-9A35-4EBA-8E74-28A6AB7C8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launch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169310-594B-49FC-849E-22419EE40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29AE47-02DE-4184-A5D3-CA13F247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D3C19-9206-4AFD-832F-DB8E6716D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581539-8733-4E6A-9DD8-0E9268E25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A94D2D-2BD0-4E1E-9B47-984878D2C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DCB784-5423-432B-B8B8-C5D45687E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239E54-B658-4BAF-806A-244A814C7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80DDF9-840D-443D-964E-941BB1074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93B351-C0A7-4C08-B015-BD5974086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7A0826-8E1D-4DC8-ADBA-DDEF43B7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983E50-6E11-4457-9716-FA6D1CCD4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EF2F90-3080-472B-A490-5FC0F4B7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E0298D-81AF-4E7F-B319-86262B45F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640664-53E1-475F-856B-4AC0074E1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658877-2270-48BE-B9C6-C5B663169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90DA9C-27C0-4F7E-9C1F-B1018F65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DC6205E-4F99-45F2-B54C-E3A52938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75A596-83E9-433F-9F3B-D016884F3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</p:spTree>
    <p:extLst>
      <p:ext uri="{BB962C8B-B14F-4D97-AF65-F5344CB8AC3E}">
        <p14:creationId xmlns:p14="http://schemas.microsoft.com/office/powerpoint/2010/main" val="144909760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9889A0-D0D0-4B7C-905D-D5B013490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16F388-99B6-46D3-B4A0-36959387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C3EC21-BDC5-4DB1-A3DF-46E2FBB15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A0A55C-5943-49CB-B826-A67189801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EEBE26-414B-45CD-9BF9-E8D7BF7B4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assembly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1B9821-FF73-41F1-BDDA-4DB8611D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AAE728-02E7-4E50-AD4D-0A72B3C1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637AA7-A0B8-4D3E-A8C2-136E8DA88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keep its pastry launch organized across a full month of posts?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635B5F-4454-4DE5-BF8E-37E18AE60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7A25D1-6D52-4616-A88E-418B3893D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01E46B-151C-4FCF-BFAE-9093E4B80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C7C4F2-434C-4562-A2F5-D8E383E7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B713CE-4252-4899-B11F-3CCA9BF62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AC720E-8756-4AF7-87F5-178608DC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7D371E-58C3-4A74-8EF3-6C1375B7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451B12-098C-4FAD-8CF7-3336E2A4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23A504-BF79-43C0-874A-9340FABD3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00A9AB-954F-45B8-B39F-F0D9E64C9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5487617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C5C419-A3A1-4254-8F41-008FA9512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2EC343-A8CA-4C9E-9FB4-2B2C8921A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716F5C-C977-4830-8B0F-DD174E8CE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444165-7587-403E-926C-1B846267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9314A2-BE8E-4D4D-8C94-66665B7A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assembly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5895C6-7A49-4395-9C4A-3D45F1DC4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C3D680-A9DB-47B3-8D9D-11E4CEF3D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A0CCF5-0BBE-4FC9-92FB-22C1D526A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C44B8B-53CE-4B55-86C5-CB63C253E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launch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31637C-C6A5-43F3-AA4B-732076DC8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049314-CF6D-4C09-92FB-45AE46427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AA2EC1-6973-42F9-922F-E53ACF54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D7A4BD-8DE7-4C3E-A6D9-238B80F18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1E3CDE-E492-43E4-9081-64F08EE2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D6A8D5-198A-406C-942E-8C2E3FA4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BAB237-F976-43A5-AAE4-E7450D55B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1B34A9-6DF7-4BA4-9A6F-DD9BE1C45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B99F99-B906-4BAF-8520-85C25D29A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6E1B6B-2244-414F-A90B-0AB44BF2A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3614FD-DF69-4135-8A66-D6F997527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B670D5-5FBB-4E70-810C-BA72AE88F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B909F6-60B2-4082-AB36-EEC7D31C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DB44DE-F73F-4BEE-B534-2618CE12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51C067-4118-421B-A534-C253A68FD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CEA0F2-813A-4717-B999-9BFD2C3A4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989237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293CE4-6817-4F3F-990D-70608CED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432E8A-DD99-4D3B-8C3A-3794FCE6E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31CC47-8E29-4B93-A09B-E9A97D92E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calendar keeps the launch story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7C064E-011F-4F17-837B-AAFBE4135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C8D518-7F55-45EC-AB28-8FE9CB6ED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EECD61-4CD0-4FE3-ADF1-C5201D715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8B8DC4-A1D7-4F02-952D-56995F5C1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915703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2026-10-01T09:20:36.0350000Z</dcterms:created>
  <dcterms:modified xsi:type="dcterms:W3CDTF">2026-10-01T09:20:36.0350000Z</dcterms:modified>
</coreProperties>
</file>