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6ef96a1c1bcf40ed" /><Relationship Type="http://schemas.openxmlformats.org/officeDocument/2006/relationships/extended-properties" Target="/docProps/app.xml" Id="R0cb0c4b96f074783" /><Relationship Type="http://schemas.openxmlformats.org/officeDocument/2006/relationships/officeDocument" Target="/ppt/presentation.xml" Id="R50e10e6d97ad42a8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5945e850bee946a7"/>
  </p:sldMasterIdLst>
  <p:notesMasterIdLst>
    <p:notesMasterId xmlns:r="http://schemas.openxmlformats.org/officeDocument/2006/relationships" r:id="R8a09f77a4d914a1a"/>
  </p:notesMasterIdLst>
  <p:sldIdLst>
    <p:sldId xmlns:r="http://schemas.openxmlformats.org/officeDocument/2006/relationships" id="256" r:id="Rd71c6bbb6bc34e8d"/>
    <p:sldId xmlns:r="http://schemas.openxmlformats.org/officeDocument/2006/relationships" id="257" r:id="Rf45fcfafdfcc4987"/>
    <p:sldId xmlns:r="http://schemas.openxmlformats.org/officeDocument/2006/relationships" id="258" r:id="Rffc3a0eaba024915"/>
    <p:sldId xmlns:r="http://schemas.openxmlformats.org/officeDocument/2006/relationships" id="259" r:id="Rb6d1df1c2e4747ee"/>
    <p:sldId xmlns:r="http://schemas.openxmlformats.org/officeDocument/2006/relationships" id="260" r:id="R8a1a15d8d893422d"/>
    <p:sldId xmlns:r="http://schemas.openxmlformats.org/officeDocument/2006/relationships" id="261" r:id="R919fdcf666c64faf"/>
    <p:sldId xmlns:r="http://schemas.openxmlformats.org/officeDocument/2006/relationships" id="262" r:id="Rd1f5d0ffc58d4f93"/>
    <p:sldId xmlns:r="http://schemas.openxmlformats.org/officeDocument/2006/relationships" id="263" r:id="R89a99563e32a41c3"/>
    <p:sldId xmlns:r="http://schemas.openxmlformats.org/officeDocument/2006/relationships" id="264" r:id="Rb8aa7136151e47ef"/>
    <p:sldId xmlns:r="http://schemas.openxmlformats.org/officeDocument/2006/relationships" id="265" r:id="R16183d1c8a684884"/>
    <p:sldId xmlns:r="http://schemas.openxmlformats.org/officeDocument/2006/relationships" id="266" r:id="Ra4754625534c4e29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c8759db51a684246" /><Relationship Type="http://schemas.openxmlformats.org/officeDocument/2006/relationships/slideMaster" Target="/ppt/slideMasters/slideMaster1.xml" Id="R5945e850bee946a7" /><Relationship Type="http://schemas.openxmlformats.org/officeDocument/2006/relationships/notesMaster" Target="/ppt/notesMasters/notesMaster1.xml" Id="R8a09f77a4d914a1a" /><Relationship Type="http://schemas.openxmlformats.org/officeDocument/2006/relationships/presProps" Target="/ppt/presProps.xml" Id="R5a11080292c94fcd" /><Relationship Type="http://schemas.openxmlformats.org/officeDocument/2006/relationships/tableStyles" Target="/ppt/tableStyles.xml" Id="R161ac8597eec4a5b" /><Relationship Type="http://schemas.openxmlformats.org/officeDocument/2006/relationships/slide" Target="/ppt/slides/slide1.xml" Id="Rd71c6bbb6bc34e8d" /><Relationship Type="http://schemas.openxmlformats.org/officeDocument/2006/relationships/slide" Target="/ppt/slides/slide2.xml" Id="Rf45fcfafdfcc4987" /><Relationship Type="http://schemas.openxmlformats.org/officeDocument/2006/relationships/slide" Target="/ppt/slides/slide3.xml" Id="Rffc3a0eaba024915" /><Relationship Type="http://schemas.openxmlformats.org/officeDocument/2006/relationships/slide" Target="/ppt/slides/slide4.xml" Id="Rb6d1df1c2e4747ee" /><Relationship Type="http://schemas.openxmlformats.org/officeDocument/2006/relationships/slide" Target="/ppt/slides/slide5.xml" Id="R8a1a15d8d893422d" /><Relationship Type="http://schemas.openxmlformats.org/officeDocument/2006/relationships/slide" Target="/ppt/slides/slide6.xml" Id="R919fdcf666c64faf" /><Relationship Type="http://schemas.openxmlformats.org/officeDocument/2006/relationships/slide" Target="/ppt/slides/slide7.xml" Id="Rd1f5d0ffc58d4f93" /><Relationship Type="http://schemas.openxmlformats.org/officeDocument/2006/relationships/slide" Target="/ppt/slides/slide8.xml" Id="R89a99563e32a41c3" /><Relationship Type="http://schemas.openxmlformats.org/officeDocument/2006/relationships/slide" Target="/ppt/slides/slide9.xml" Id="Rb8aa7136151e47ef" /><Relationship Type="http://schemas.openxmlformats.org/officeDocument/2006/relationships/slide" Target="/ppt/slides/slide10.xml" Id="R16183d1c8a684884" /><Relationship Type="http://schemas.openxmlformats.org/officeDocument/2006/relationships/slide" Target="/ppt/slides/slide11.xml" Id="Ra4754625534c4e29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756a570d675e4e71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3de2fbb30b9347e1" /><Relationship Type="http://schemas.openxmlformats.org/officeDocument/2006/relationships/notesMaster" Target="/ppt/notesMasters/notesMaster1.xml" Id="Rb1ec213253bf41b4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625250a7c46d4a2c" /><Relationship Type="http://schemas.openxmlformats.org/officeDocument/2006/relationships/notesMaster" Target="/ppt/notesMasters/notesMaster1.xml" Id="R6f173af6d98643c2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bf1c7db1216b4d39" /><Relationship Type="http://schemas.openxmlformats.org/officeDocument/2006/relationships/notesMaster" Target="/ppt/notesMasters/notesMaster1.xml" Id="R2d06ab770d634250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aa63b26c9b9b4484" /><Relationship Type="http://schemas.openxmlformats.org/officeDocument/2006/relationships/notesMaster" Target="/ppt/notesMasters/notesMaster1.xml" Id="R15a7222e8f3e4ca7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827b564ea1f4495c" /><Relationship Type="http://schemas.openxmlformats.org/officeDocument/2006/relationships/notesMaster" Target="/ppt/notesMasters/notesMaster1.xml" Id="Rddc4af68520a4681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9f9a061a282a4aae" /><Relationship Type="http://schemas.openxmlformats.org/officeDocument/2006/relationships/notesMaster" Target="/ppt/notesMasters/notesMaster1.xml" Id="Ra0c9ab94bb914d1e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e2ec35f979bd4ea7" /><Relationship Type="http://schemas.openxmlformats.org/officeDocument/2006/relationships/notesMaster" Target="/ppt/notesMasters/notesMaster1.xml" Id="R8f240bba791f4269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28eda5ff3bab445d" /><Relationship Type="http://schemas.openxmlformats.org/officeDocument/2006/relationships/notesMaster" Target="/ppt/notesMasters/notesMaster1.xml" Id="R0563108cf498462a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5e772354b0854042" /><Relationship Type="http://schemas.openxmlformats.org/officeDocument/2006/relationships/notesMaster" Target="/ppt/notesMasters/notesMaster1.xml" Id="R6795e446d7f14958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fda7fd88bd264342" /><Relationship Type="http://schemas.openxmlformats.org/officeDocument/2006/relationships/notesMaster" Target="/ppt/notesMasters/notesMaster1.xml" Id="Ra6e0b61160a344bb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631f2b78e7b34d06" /><Relationship Type="http://schemas.openxmlformats.org/officeDocument/2006/relationships/notesMaster" Target="/ppt/notesMasters/notesMaster1.xml" Id="Rf8b9892a74544bff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a1a46973b7dd4190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8c24e8d7ba4d40c9" /><Relationship Type="http://schemas.openxmlformats.org/officeDocument/2006/relationships/slideLayout" Target="/ppt/slideLayouts/slideLayout1.xml" Id="R8031d4eb60444497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8031d4eb60444497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791256582d043a1" /><Relationship Type="http://schemas.openxmlformats.org/officeDocument/2006/relationships/image" Target="/ppt/media/image.png" Id="R73b4acd466b64572" /><Relationship Type="http://schemas.openxmlformats.org/officeDocument/2006/relationships/notesSlide" Target="/ppt/notesSlides/notesSlide1.xml" Id="R61128b7f1598441b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011a52dea9c4dc0" /><Relationship Type="http://schemas.openxmlformats.org/officeDocument/2006/relationships/notesSlide" Target="/ppt/notesSlides/notesSlide2.xml" Id="R7c35ecefc845475a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68f9bde50974309" /><Relationship Type="http://schemas.openxmlformats.org/officeDocument/2006/relationships/notesSlide" Target="/ppt/notesSlides/notesSlide3.xml" Id="R261f0d6251bb4e7b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d258382feaf4366" /><Relationship Type="http://schemas.openxmlformats.org/officeDocument/2006/relationships/notesSlide" Target="/ppt/notesSlides/notesSlide4.xml" Id="R5a3dbfc686db4816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1de6472e59349c5" /><Relationship Type="http://schemas.openxmlformats.org/officeDocument/2006/relationships/notesSlide" Target="/ppt/notesSlides/notesSlide5.xml" Id="R2903fedd07244b18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d21ed95170b4ec8" /><Relationship Type="http://schemas.openxmlformats.org/officeDocument/2006/relationships/notesSlide" Target="/ppt/notesSlides/notesSlide6.xml" Id="R5da9daef37bc4c2e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c2ac164416b4bc4" /><Relationship Type="http://schemas.openxmlformats.org/officeDocument/2006/relationships/notesSlide" Target="/ppt/notesSlides/notesSlide7.xml" Id="R9d0dfdb483eb4c04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400af03e59e4abf" /><Relationship Type="http://schemas.openxmlformats.org/officeDocument/2006/relationships/notesSlide" Target="/ppt/notesSlides/notesSlide8.xml" Id="R3e6e52f10c924946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a76096bce974f30" /><Relationship Type="http://schemas.openxmlformats.org/officeDocument/2006/relationships/notesSlide" Target="/ppt/notesSlides/notesSlide9.xml" Id="Rf410ffb014bb4207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1fdfc010bae4fb0" /><Relationship Type="http://schemas.openxmlformats.org/officeDocument/2006/relationships/notesSlide" Target="/ppt/notesSlides/notesSlide10.xml" Id="R39804ee9746d4cc5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e3a992b17f24389" /><Relationship Type="http://schemas.openxmlformats.org/officeDocument/2006/relationships/notesSlide" Target="/ppt/notesSlides/notesSlide11.xml" Id="R57349d06882a44c6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017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A340BC7-50DB-4CE5-A5C0-DD77F0184C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28DED7F-6CCA-4BD2-B381-E6B75EB52C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254CBE9-A5F8-4604-854F-4277FF8BD1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Athletic Director Interview Presentation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BFED14D-68F1-468B-B20A-8AD87871E4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former coach outlines a clear plan to lead Northview High’s athletics program.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74D7EF6-3CB1-42D9-9D3F-4306A1F71F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E7DF4EF-CB2A-4ED5-9819-D791CCA9E4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81CA0E5-4F44-4534-AF1B-CC7109BF9F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36C7421-1127-4006-8FF9-E0029B3C4F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ELECTRIC CORAL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3b4acd466b64572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5842064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BAD2D2E-6F0D-4571-8252-B0C2F85C3D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BB3613D-CF30-4580-8BD1-68DDEB43C6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69CAF81-D8E1-45C2-BD0F-DA22ED82C3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9670811-08A2-436E-8287-3DBDD7A499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C05EEC0-9595-456B-B52D-ACF8663C80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athletic director interview presentation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7A8BE77-C45E-4180-9533-40A73DC127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C72CBFA-40D8-491D-987C-DF8CECD192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1C59E27-227D-492C-B50C-F14A6E223C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Background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96C333C-766C-4596-B633-8524D7858F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Review team needs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DB4C78F-4F8E-4D8F-B628-6FB1A5BD80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54D50C4-553B-4E54-94AB-F6AFD26B5C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D5DFCB3-FADD-495E-86E8-8C76F816D8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Leadership Plan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A2443A1-F06B-41FF-B2EE-1D909D9320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Set program goals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D926764-92FC-44A6-AE52-3BBADF3F34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8EB404F-A53E-4571-8FE2-8904390351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5C3881F-3B91-487B-9333-1D7AAFFD2E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Program Priorities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AAB87ED-9AB7-4FD9-96B6-6FE15860CE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Build staff trust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ED0AA7E-FE2E-44DC-95C4-0E44B1A541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BCD2A95-D941-4E50-8AA4-5977A3302C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75F4962-A292-4C8E-B258-9FEFC9B087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Q&amp;A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A9977EB-DA36-4F3B-9BED-EACCDCB3D3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Plan athlete support</a:t>
            </a:r>
          </a:p>
        </p:txBody>
      </p:sp>
    </p:spTree>
    <p:extLst>
      <p:ext uri="{BB962C8B-B14F-4D97-AF65-F5344CB8AC3E}">
        <p14:creationId xmlns:p14="http://schemas.microsoft.com/office/powerpoint/2010/main" val="859380588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5C5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D0EDE63-AC41-4238-942E-93C1D17313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1BEC9DF-0D9A-44E9-9E1E-2D9C13F239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D3003D8-3695-470C-88AC-79C8928F6B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6626CD8-C14A-49FB-BD92-7ED5D2C79D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2030E2C-FC3D-4290-AFF4-4CFAB82873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Show leadership, culture, and program vision.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563D43E-B39D-4997-B357-A15B0FCB66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D1067B3-7100-4C07-BA86-A30C54DDD2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144864436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36DF920-F07B-4272-944D-C735A906FA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6BF633D-61D7-482F-9AC5-FE694BE5BD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0F9B82F-78E8-4687-9B30-16E1F0DA33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D2FFC8E-796B-4460-8107-D9A3AFD66F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B9DD198-4154-4734-8E05-5F1FE034D0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Three lenses on athletic director interview presentation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C3B9C70-EE8E-4C41-84F5-9A735FC498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E4DE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6DBDDF3-CA68-4366-B405-5A2985A0FC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6D32952-6054-496E-BA17-C76EC715A4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B3A361B-D64E-4BCF-89C7-73EAF5BDF9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athletic director interview presentation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6232E94-A770-485F-A00B-9F92EF0782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E9B2723-424C-429C-93C1-5F8CB8A842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0098D79-04A3-4015-8279-DA9DF3F9BF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06A5BB0-2A42-4B9C-8447-D95124C874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6BD1BAB-E660-4786-A1AC-5E3E1B9C93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Show leadership, culture, and program vis…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91043F3-98C2-4BA8-9DE7-0D6D8A5CCA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7C93454-8B53-4AD3-A82E-12D0226E79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E4DE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6CC24FB-58DB-43EB-9580-6E9DB6BCA9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2E69BF6-D7B9-40C6-9EB9-7456D59977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EAAF4DE-5016-4870-817B-F9CBF0B08B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Business: Measure progress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1978824-6443-46E3-9B3D-C6D2461E95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861550764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F15B8C29-8862-4609-8F09-E7A23FCBBB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FD81F5D-67FA-4169-BDD4-96C14F09A0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55CB25E-0F5D-475F-9130-CB38A9D553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F696F1F-9EDF-48AE-B99C-1A9AF3EF17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3DE7DF3-8DE2-4581-95C5-7732B174FC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 five-stage Business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23CB892-FAD6-484C-995F-B94852E9E0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03B50E1-2504-4956-A261-C2418BF654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39587EF-9EA9-4E22-86CE-1CE75A3CE8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5A0163B-1517-4E5F-A08F-236D30F43B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Review team needs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39D14EB-CD2F-4EF3-90B7-7E5D8706D7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55D10B9-F83E-4EF4-BF38-E564ED666A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F0C47A4-4919-461A-A40E-72B0E3FE2A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F517DA5-DDA3-4A7E-A289-080D9F027E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Set program goals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9BB5CCD-20AC-42B9-A1DC-BCF317DF8E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B17FB9B-234F-4202-BB3B-848D3A6440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43D8A57-EFA2-468D-8A46-372B33EDF7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AA622DD-5B11-4552-96F5-5B26747A83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Build staff trust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83E5E0F-C2C7-4445-99C6-99FDCE38DA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4E7B81D-7F97-47FF-B490-72DC228EDA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44A5E2E-A5D5-4D90-B95F-E15DE3868C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827FF75-451D-4BBD-9814-E68AA6100F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Plan athlete support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53ADA91-C63A-47C1-B90A-16243A66BF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6FD0E838-BDC4-4A8C-910B-C6932FF1CA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7A962C0D-14BE-47CF-B3F3-85DA9B5895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D226BF04-4326-4506-9057-5F72031933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Measure progress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2ED5EEDC-122B-4B19-87EC-05995F2709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1462980963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5FE5ACA-129E-4DEA-82E9-67E1799F8F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46A869D-D293-4033-A0F7-4241BBF806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1E69A3C-94AB-4483-857B-D2C7CAF554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A984A6D-3252-4631-AC20-07679CADD5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277B00D-ED67-46BA-9F9B-D7AA959BD2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athletic director interview presentation: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EF9F1F7-B48A-46CA-B40D-E1F65C9A78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453356A-06DA-4DA6-832B-0CB9901D4E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8BDAE8B-E7F7-4824-9E45-3AE80F3BCF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1383516-9C4B-4CF5-956E-E078E84D77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102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Teams feel disconnected across seasons.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23484CF-B566-43A1-B1A4-FCA3131298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2C6AD4D-495D-4E95-AED0-C195194DA1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586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Communication with families is inconsistent.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F8CC68A-A5EC-4852-80EC-083D19A0A0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D402042-1F30-4304-B535-02866C1AEA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Program goals are not clearly shared.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9ED1F08-8B45-435A-9D88-5F5DB320C9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CAA481C-68A9-4147-80CF-2C2962CC1A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DC0FB1D-B91F-41D3-ACBE-814A6177EB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B74D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99F3003-4100-471B-BB6C-4886BD7340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A unified plan guides all sports.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4BE970A-BA5A-42A6-A4BB-EB72F75C49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B74D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A5BEB3E-D84F-481B-921C-F209070173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767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Families receive clear updates and expectations.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AA5F4DC-18F0-4E2E-8CE6-4040CAEB0B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B74D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267DACF-635E-4128-9444-1C8A197C20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Coaches work from shared priorities.</a:t>
            </a:r>
          </a:p>
        </p:txBody>
      </p:sp>
    </p:spTree>
    <p:extLst>
      <p:ext uri="{BB962C8B-B14F-4D97-AF65-F5344CB8AC3E}">
        <p14:creationId xmlns:p14="http://schemas.microsoft.com/office/powerpoint/2010/main" val="943210936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84B53B8-EFE9-43F2-BFA3-C0A2F35BD6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1969BE0-9928-4395-85FA-369821325F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272FED2-C06A-422E-B202-4018BCCA7A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40BC682-F4E1-4183-960E-903552F384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8961094-D94F-4101-9E7B-E72549104C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D4D82B1-DA3C-4731-AABD-2E95BCC025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4658A1D-3B4E-4542-A7C7-4B7B920263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A5E46E6-91B8-4512-B8E0-EA39382AF0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90C8126-DD22-4553-8168-87EEFC893D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SCHOOL BOARD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59A57A3-DB86-4970-821F-BDAE15E805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Wants a steady leader who can align athletics with school values.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1D54D32-47EF-4598-900B-6B76D3EB26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D06DFD5-B93D-4C6B-873E-9161C4228E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46418CE-4A9A-4382-9DBA-8844FE2A8A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8FEB19E-0A65-47B8-A771-9C4DDC7383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HIRING PANEL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0A49B68-D5FC-4F64-AC87-26F7887D14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clear, confident case for coaching oversight and program management.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16FBCEC-E66C-40B9-B4EC-AE5CDE765F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9037C33-FE8A-4D29-A35D-62B55D7E93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0863FD3-A9B0-4D0B-8C17-71A794EB53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240ADA2-2923-48FB-91D3-67BF9C5BDB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BOOSTERS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E1A68AC-E67E-4AB3-B737-782552208C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Looks for a practical vision for teams, facilities, and community support.</a:t>
            </a:r>
          </a:p>
        </p:txBody>
      </p:sp>
    </p:spTree>
    <p:extLst>
      <p:ext uri="{BB962C8B-B14F-4D97-AF65-F5344CB8AC3E}">
        <p14:creationId xmlns:p14="http://schemas.microsoft.com/office/powerpoint/2010/main" val="915240114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1017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C429FE83-8122-4FDE-8C42-178E92FE13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A7C711E-E7C0-41A1-9614-B2E5B89773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E46935A-6624-4F1D-BACC-9398C5B5DC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CE86A62-29E3-492C-973F-2BB9A581F7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C67F110-7C68-4C52-946C-29028CC753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B4F3EB0-B9C3-46C3-9911-B31DE61BE3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042D143-ECF4-404E-816B-D15A58AD59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EAC2AED-91B7-416E-857C-88FE3B0C8D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06508E1-4C2E-46FF-87F8-65DA3ABFCD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2C9744B-D06F-4DA5-A365-01887EDCC2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A75A992-9220-4C85-9302-B414943BB3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Review team needs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69B7C32-48FE-48F1-A9AB-3BEEC932F5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E99D14E-7ACA-4D0A-A0EC-3670DDCA89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E9D8799-9D1C-42BD-9306-4F396B8780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19F52BF-3EBD-404D-AE35-3EAB5CB87B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DE9ADBC-8C34-45A1-9FDB-46F87DB170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7D6F7AC-7702-410D-AC76-12CA3B4D2F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Set program goals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1B81FCF-FEBF-4B35-89D6-0909102F98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5174D07-4523-4575-9534-526A060DFD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0CC3248-C0DA-41EE-B205-BA2D39247F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1B51A37-13BD-446E-A3B1-B0D11AA672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2CE9E05-41FC-4049-B1CA-BE06C33EFB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1DFAC610-7276-4C6A-B079-17BB56C010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Build staff trust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8403F2DB-6CB5-4992-86CB-26285761A0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2E7B3A2C-ADEA-40E0-B4E7-9866F10344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08AE1AFF-5D96-479C-9FB9-960084C665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9B5B4C98-B0E6-4D04-A7A6-BB156F863C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22F57047-788D-4A1C-B30A-DA28083052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64C14B25-0600-4B6E-8252-224B5E26C7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Plan athlete support</a:t>
            </a:r>
          </a:p>
        </p:txBody>
      </p:sp>
    </p:spTree>
    <p:extLst>
      <p:ext uri="{BB962C8B-B14F-4D97-AF65-F5344CB8AC3E}">
        <p14:creationId xmlns:p14="http://schemas.microsoft.com/office/powerpoint/2010/main" val="596640346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F46BCF0-7227-4D65-A822-12827497A7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1FA1570-ECFD-483D-ADEE-98F2EAE0F2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B16E26A-9ABC-487C-BECE-63971B91C7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2FE5B79-0B95-40AB-AA68-A72DC6E056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4E1D6BE-9AF7-4E84-BF41-800B73C309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1057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athletic director interview presentation: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99F6880-0ED5-44B1-8D14-A0A4153223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5DC4D53-2474-42DC-BF86-13FF348C34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E236363-A38B-41B2-8016-2824385A97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5622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would you lead Northview High’s athletics program through a busy school year?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A7A3BA4-7002-4D7A-A661-7CCE87941B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932FE04-54D0-4353-8136-955D5CCD4D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7802CA3-5ADE-4EEE-B7A1-1B62E491A6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8CF71CC-CBC9-4A78-BEB3-29B7334CC5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Set program goals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0D39A4B-638D-4F39-B601-31335EFB6F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E6B4B7B-E22A-4C05-9501-7AC2AE8DC1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C12097E-2A5A-4D22-982C-6883E3E0B6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Build staff trust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C7520A3-6505-4EF8-9547-D80521BA5C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48F92F2-58C8-41EF-828A-533A73AF42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915D54E-6855-433A-BC79-74C0C45FAE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Measure progress</a:t>
            </a:r>
          </a:p>
        </p:txBody>
      </p:sp>
    </p:spTree>
    <p:extLst>
      <p:ext uri="{BB962C8B-B14F-4D97-AF65-F5344CB8AC3E}">
        <p14:creationId xmlns:p14="http://schemas.microsoft.com/office/powerpoint/2010/main" val="367961089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85BE4016-D2D0-4718-A01F-817F8AC853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DA1723F-2CC5-4341-8F53-31B5EF3323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0C738E4-36BF-42EE-9DAF-E83DE45763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345DC1F-673F-4FB9-AA49-7AD14EB36F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879C880-81F7-4F3A-9DBD-CCE1AA9DCD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athletic director interview presentation: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953C0BA-8030-46E4-B8BF-E29F8DC393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7971B9C-567C-427E-A30C-DE8BCD1569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8635D09-0ED6-4C94-B2D0-D02A034296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523D519-AB2C-432B-80EF-E6F5E99338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Review team needs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DF6E28D-2E20-4FAA-9196-781ED47FA1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4F67B2C-4300-40E8-93A3-CE61B64632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B7A59D7-A7BE-4EFA-AB41-A6D39C74F8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3FC6C1B-74F0-4A75-8E1B-81B5E9C853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C62392F-5B7B-446F-90E4-CB298D4B35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Set program goals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3E4B77C-6A19-4A6E-B1EC-E31E022C9E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582803F-502A-4A03-8AF4-1BC9713C71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AB34258-94CA-4B21-BC4B-DD5565D843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20D77F7-77C1-4DC3-AAC3-37F2252769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3961788-0729-40C4-95F8-922E2826C3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Build staff trust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2DA3058-93E2-41B5-A8A8-570F5F896F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777BD2B-9EC4-4D2E-AA28-89488A6332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658B988-7644-491E-A91F-3EF5AF9FAF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5D2FF1BC-F235-4BB9-917B-D820CC4E78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A0E4F17F-EC58-4D83-B138-6711E36E9C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Measure progress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AF3D629A-F1FB-427B-A320-0281C9533B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1135573483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1017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B1F9799-E89D-4791-BE95-AF7383E157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5EAA765-4D65-4A40-B5C6-9CBF1134E7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BC79B22-3DCF-417B-8281-F9231DE387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Lead with trust, structure, and purpose.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6DC8D8C-71C2-4CBB-85F6-58A8123659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44B3D7F-C238-4C76-9CE7-8D7CA7AC40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A4E83A1-CBEB-4D50-99BD-6C0955AEE0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79D5DE8-50F7-4A3F-B81A-98FE0A02F8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489214870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2026-10-02T02:57:27.4480000Z</dcterms:created>
  <dcterms:modified xsi:type="dcterms:W3CDTF">2026-10-02T02:57:27.4480000Z</dcterms:modified>
</coreProperties>
</file>