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0a3836dbed4fd1" /><Relationship Type="http://schemas.openxmlformats.org/officeDocument/2006/relationships/extended-properties" Target="/docProps/app.xml" Id="R5d6e3790ed9749c2" /><Relationship Type="http://schemas.openxmlformats.org/officeDocument/2006/relationships/officeDocument" Target="/ppt/presentation.xml" Id="R5af750577d9e4fd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d8a151f8e246e2"/>
  </p:sldMasterIdLst>
  <p:notesMasterIdLst>
    <p:notesMasterId xmlns:r="http://schemas.openxmlformats.org/officeDocument/2006/relationships" r:id="Rc1dca9b5a6fe4519"/>
  </p:notesMasterIdLst>
  <p:sldIdLst>
    <p:sldId xmlns:r="http://schemas.openxmlformats.org/officeDocument/2006/relationships" id="256" r:id="R36b1a77f86ed4082"/>
    <p:sldId xmlns:r="http://schemas.openxmlformats.org/officeDocument/2006/relationships" id="257" r:id="Rd8c362bfea674c64"/>
    <p:sldId xmlns:r="http://schemas.openxmlformats.org/officeDocument/2006/relationships" id="258" r:id="R994c994ef8a14c87"/>
    <p:sldId xmlns:r="http://schemas.openxmlformats.org/officeDocument/2006/relationships" id="259" r:id="R709ddae1bb124d72"/>
    <p:sldId xmlns:r="http://schemas.openxmlformats.org/officeDocument/2006/relationships" id="260" r:id="R9c4e894374234036"/>
    <p:sldId xmlns:r="http://schemas.openxmlformats.org/officeDocument/2006/relationships" id="261" r:id="R834511e47da54848"/>
    <p:sldId xmlns:r="http://schemas.openxmlformats.org/officeDocument/2006/relationships" id="262" r:id="Rb328a2b4a9974020"/>
    <p:sldId xmlns:r="http://schemas.openxmlformats.org/officeDocument/2006/relationships" id="263" r:id="R5f4b640d564b4827"/>
    <p:sldId xmlns:r="http://schemas.openxmlformats.org/officeDocument/2006/relationships" id="264" r:id="Rf9aa3314b743429e"/>
    <p:sldId xmlns:r="http://schemas.openxmlformats.org/officeDocument/2006/relationships" id="265" r:id="R865262241b084f34"/>
    <p:sldId xmlns:r="http://schemas.openxmlformats.org/officeDocument/2006/relationships" id="266" r:id="R61786172e014438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c9990f34404c35" /><Relationship Type="http://schemas.openxmlformats.org/officeDocument/2006/relationships/slideMaster" Target="/ppt/slideMasters/slideMaster1.xml" Id="R8dd8a151f8e246e2" /><Relationship Type="http://schemas.openxmlformats.org/officeDocument/2006/relationships/notesMaster" Target="/ppt/notesMasters/notesMaster1.xml" Id="Rc1dca9b5a6fe4519" /><Relationship Type="http://schemas.openxmlformats.org/officeDocument/2006/relationships/presProps" Target="/ppt/presProps.xml" Id="Ra0a78b5caeed4759" /><Relationship Type="http://schemas.openxmlformats.org/officeDocument/2006/relationships/tableStyles" Target="/ppt/tableStyles.xml" Id="R5ed2cfc6eebb4e18" /><Relationship Type="http://schemas.openxmlformats.org/officeDocument/2006/relationships/slide" Target="/ppt/slides/slide1.xml" Id="R36b1a77f86ed4082" /><Relationship Type="http://schemas.openxmlformats.org/officeDocument/2006/relationships/slide" Target="/ppt/slides/slide2.xml" Id="Rd8c362bfea674c64" /><Relationship Type="http://schemas.openxmlformats.org/officeDocument/2006/relationships/slide" Target="/ppt/slides/slide3.xml" Id="R994c994ef8a14c87" /><Relationship Type="http://schemas.openxmlformats.org/officeDocument/2006/relationships/slide" Target="/ppt/slides/slide4.xml" Id="R709ddae1bb124d72" /><Relationship Type="http://schemas.openxmlformats.org/officeDocument/2006/relationships/slide" Target="/ppt/slides/slide5.xml" Id="R9c4e894374234036" /><Relationship Type="http://schemas.openxmlformats.org/officeDocument/2006/relationships/slide" Target="/ppt/slides/slide6.xml" Id="R834511e47da54848" /><Relationship Type="http://schemas.openxmlformats.org/officeDocument/2006/relationships/slide" Target="/ppt/slides/slide7.xml" Id="Rb328a2b4a9974020" /><Relationship Type="http://schemas.openxmlformats.org/officeDocument/2006/relationships/slide" Target="/ppt/slides/slide8.xml" Id="R5f4b640d564b4827" /><Relationship Type="http://schemas.openxmlformats.org/officeDocument/2006/relationships/slide" Target="/ppt/slides/slide9.xml" Id="Rf9aa3314b743429e" /><Relationship Type="http://schemas.openxmlformats.org/officeDocument/2006/relationships/slide" Target="/ppt/slides/slide10.xml" Id="R865262241b084f34" /><Relationship Type="http://schemas.openxmlformats.org/officeDocument/2006/relationships/slide" Target="/ppt/slides/slide11.xml" Id="R61786172e01443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8ed20695eb48c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ea9e0e8c2b4271" /><Relationship Type="http://schemas.openxmlformats.org/officeDocument/2006/relationships/notesMaster" Target="/ppt/notesMasters/notesMaster1.xml" Id="Rc1d82bdf0c0d4e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57349457c904795" /><Relationship Type="http://schemas.openxmlformats.org/officeDocument/2006/relationships/notesMaster" Target="/ppt/notesMasters/notesMaster1.xml" Id="Rc5ce452f48ab48e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6602defed3848e3" /><Relationship Type="http://schemas.openxmlformats.org/officeDocument/2006/relationships/notesMaster" Target="/ppt/notesMasters/notesMaster1.xml" Id="Ra047c1a7098e459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9d2f385ab944f8" /><Relationship Type="http://schemas.openxmlformats.org/officeDocument/2006/relationships/notesMaster" Target="/ppt/notesMasters/notesMaster1.xml" Id="Rc1cb49be14f8409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47a43dc2174184" /><Relationship Type="http://schemas.openxmlformats.org/officeDocument/2006/relationships/notesMaster" Target="/ppt/notesMasters/notesMaster1.xml" Id="Red96dca6b52d4c1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ed919d21084938" /><Relationship Type="http://schemas.openxmlformats.org/officeDocument/2006/relationships/notesMaster" Target="/ppt/notesMasters/notesMaster1.xml" Id="R8e1dbca7efc147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ca52050012410f" /><Relationship Type="http://schemas.openxmlformats.org/officeDocument/2006/relationships/notesMaster" Target="/ppt/notesMasters/notesMaster1.xml" Id="Re2471b2bd0534c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65207ee5f454807" /><Relationship Type="http://schemas.openxmlformats.org/officeDocument/2006/relationships/notesMaster" Target="/ppt/notesMasters/notesMaster1.xml" Id="Rf0353aa4f71c45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c3297ba344b42a1" /><Relationship Type="http://schemas.openxmlformats.org/officeDocument/2006/relationships/notesMaster" Target="/ppt/notesMasters/notesMaster1.xml" Id="R0bf046fa3ab749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a1b0e37a6bd4a45" /><Relationship Type="http://schemas.openxmlformats.org/officeDocument/2006/relationships/notesMaster" Target="/ppt/notesMasters/notesMaster1.xml" Id="Ra2a7cf6053b2434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3d252b1f192411d" /><Relationship Type="http://schemas.openxmlformats.org/officeDocument/2006/relationships/notesMaster" Target="/ppt/notesMasters/notesMaster1.xml" Id="Rf6d9964ebe0e437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e09704c46a4f6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6f43b27712a4c6f" /><Relationship Type="http://schemas.openxmlformats.org/officeDocument/2006/relationships/slideLayout" Target="/ppt/slideLayouts/slideLayout1.xml" Id="R14f0e121e589471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f0e121e589471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5c9f281ff2428f" /><Relationship Type="http://schemas.openxmlformats.org/officeDocument/2006/relationships/image" Target="/ppt/media/image.png" Id="R4c0a38d6ab994358" /><Relationship Type="http://schemas.openxmlformats.org/officeDocument/2006/relationships/notesSlide" Target="/ppt/notesSlides/notesSlide1.xml" Id="Rbe9650861b6e44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c54f5c366941bc" /><Relationship Type="http://schemas.openxmlformats.org/officeDocument/2006/relationships/notesSlide" Target="/ppt/notesSlides/notesSlide2.xml" Id="R97250ee7ff6a4e2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212a8d6fa1489c" /><Relationship Type="http://schemas.openxmlformats.org/officeDocument/2006/relationships/notesSlide" Target="/ppt/notesSlides/notesSlide3.xml" Id="R26e2617194fe43b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5c0deb76b74f67" /><Relationship Type="http://schemas.openxmlformats.org/officeDocument/2006/relationships/notesSlide" Target="/ppt/notesSlides/notesSlide4.xml" Id="R6a05e829a716431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044164267e4a93" /><Relationship Type="http://schemas.openxmlformats.org/officeDocument/2006/relationships/notesSlide" Target="/ppt/notesSlides/notesSlide5.xml" Id="R954595e3415847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a10d1992264e6b" /><Relationship Type="http://schemas.openxmlformats.org/officeDocument/2006/relationships/notesSlide" Target="/ppt/notesSlides/notesSlide6.xml" Id="Rf65fc9e60d544a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2d20395710467f" /><Relationship Type="http://schemas.openxmlformats.org/officeDocument/2006/relationships/notesSlide" Target="/ppt/notesSlides/notesSlide7.xml" Id="R03a86ba458804fb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87829a030249fb" /><Relationship Type="http://schemas.openxmlformats.org/officeDocument/2006/relationships/notesSlide" Target="/ppt/notesSlides/notesSlide8.xml" Id="R0e0694f2e5364c3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c173b226e54cc9" /><Relationship Type="http://schemas.openxmlformats.org/officeDocument/2006/relationships/notesSlide" Target="/ppt/notesSlides/notesSlide9.xml" Id="R51f3dc1be13f41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37983e4dd64090" /><Relationship Type="http://schemas.openxmlformats.org/officeDocument/2006/relationships/notesSlide" Target="/ppt/notesSlides/notesSlide10.xml" Id="Rdd8211c3b19c453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c279fb98fa447e" /><Relationship Type="http://schemas.openxmlformats.org/officeDocument/2006/relationships/notesSlide" Target="/ppt/notesSlides/notesSlide11.xml" Id="Rfd157b023cf24f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33C644-D2D5-4FB7-813F-F469BA9D6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73F0A-8B86-4E65-8B46-8AAB8589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A1A74F-05A7-4A8E-9406-46AB7058C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Audio Video Presentation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542FCB-32A0-4098-BB62-49424AA4F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campus team scripts a short launch video for a student app with clear scenes and dialogue.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3B527F-FC4B-4802-B901-56060DEA8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8521CC-C45E-42CD-9295-155D55CEE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CA1EBC-860D-4E73-85AE-791F4C45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35B827-1EFE-44E7-9030-F73FF0261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0a38d6ab99435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069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300F28-EE7B-4C9A-A60B-C4AEA5DF3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3D8493-20C5-46A7-B20E-4DB2BC73F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0831EB-7BA2-41D7-AAED-73B0BBE28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7551A8-076A-49A5-8AC6-2D6BFBE0B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D418FA-1664-4B1E-9F6C-113C34C66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audio video presentation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8AB35D-37DE-4901-9E41-DCD220785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86DFEE-7FB8-4B3F-A797-9BFE99BC0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704668-CA10-4220-8E5B-A2D7DB567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B671D3-5FA2-4399-8EBF-530878603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4C90ED-9B64-4B8D-AC2E-58501A6C2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6BA9E0-CB19-4806-9263-67AB9A89D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C7379E-FFF6-497A-83A8-04FA93FAD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9CB5D5-34B7-4859-BD48-749C3D74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52AA39-A60E-4116-B9F2-EDCDC9BCC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8CABE9-4ECC-4852-9F43-94FD0CB13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FE260C-350B-4B57-BA19-A23AC3BCF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Voice &amp; Visuals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2246D1-DE98-40D6-9138-BFAFE3FD7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spoken 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07F22F-8490-44F1-9740-32A106EEB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1443C7-06B5-40C2-A1C8-BAEEB4577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8886BE-B4C8-40ED-A46E-2E60D462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Readthrough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3D1A86-50BD-47CF-A4AE-FDCD665F8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4558465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E219B6-488C-4AF9-B8A1-EA466676E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929C80-5CB8-43BA-BE8F-D555F192F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FF2822-CE21-481E-BF0D-2A4899972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D29134-A454-477A-9C4B-3316F1ED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7C5831-3745-4433-AA4D-13FFC2C2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write, and present a simple promo video script.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E8D156-7F1C-4492-8C24-E5FA43D6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6070EE-B756-4328-9370-786BF12CA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650128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71AC56-E8AD-483F-9FCF-470168407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12FC6F-10F2-4CCE-BEED-CB028DC70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61B98F-D000-4C26-8D38-14A062732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08B5EF-6415-4F9B-AF10-C92AC0C69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2443A7-2B7C-409C-B48C-72EE2AD1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audio video presentation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85C16B-85AD-4AB8-9496-327A3F867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DAE58E-3E19-42AE-99BA-B47B609A2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61AD28-54C3-47B3-A4E3-139E99E44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9CEA0D-2963-44C2-8E1C-8A6E31C11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audio video presentation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1C5414-A67F-4716-8C23-C3CC377F6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21A007-0F8C-4AAF-8F6C-A5CF1C4F7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1915B7-ABD2-4017-8609-5B6825EAA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B927F5-B185-4F14-B06B-012CBB42E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6DE597-C303-4283-8617-24F874773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write, and present a simple promo v…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BD741E-70C1-4CCF-9F30-207C4C41A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0F3829-50E8-4ADC-838C-0CC3EC25C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2D4A49-8806-46E5-8BB3-26D60D972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FD7923-372B-4A6F-85E1-FC06B1EA8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F67C01-8A0E-46F7-9730-7FE6B13CC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Rehearse the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D4A709-54BE-4803-A3B7-A379D79B9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281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A778368-2E07-4808-AFDF-950F91DC8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FE1AF0-E205-4BE0-A809-A5DAD9DCB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145633-667A-4808-A52F-762D226F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23D403-1C81-4D5F-A54E-001FF8A84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084589-780B-427A-AB49-AABEC6532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5EC9C1-D063-4254-BDD0-356B42576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D98591-D24F-415B-A77A-F70CE8C72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525DF1-B0CB-402F-A0CC-AD6A214C0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2B6BF6-BD60-4AB0-B03B-B30FBAA50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975291-DC9B-4644-848C-7879391F7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B1D5FB-D466-4EEE-B6C1-2A7D5F08D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113093-4AD5-4F52-BF46-95430CE74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2C8092-0487-4619-8D3A-1BA841D37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64109B-8D24-41C8-97F9-5D36C2A55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DD2E64-B232-4999-A818-BF685FA72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85C8C3-D4D6-4745-BBD6-EE9A9F7C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AB775B-7F1C-4205-A03D-0D578814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spoken 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4B0A1E-7E1B-469E-BB88-B1563A33E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EF19C9-CC20-4CF7-9322-68EA885E4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6F9926-189A-4282-B7EA-800EC2252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23ECDB-89B4-428F-A481-1759B8008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B43DA8-140E-472F-B845-16EC35035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5315C4-736D-4E9A-B40C-D139BB26C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694BF4-1B57-498B-B82E-A3CA8893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BADBD9-D5A7-40EF-9D49-6D3F9A566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Rehearse the timing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798264-7867-49EA-8272-B21DAE5A1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236198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3181CE-A5D5-4C84-893D-EFCD75FFD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FFB19E-61AB-430F-B2F3-D8A063A16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626751-6F3A-4A2E-A583-326D3820E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4A2EF3-07B2-4C4B-9C3F-6E9943231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494D05-A672-46F7-BF69-D370D4B3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audio video presentation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999E51-F24F-4BD8-9169-B60450F61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40E75A-4608-4DA3-97DA-BD047BD96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D2A16E-DB28-4AC1-8266-2B4A8D2E4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5CA319-87CD-46D4-BD41-87877B46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3C0C16-4B78-4551-864C-260A934E3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8BD549-3697-4208-A90B-6F059A2BB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feel disconnected from the spoken script.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71D99F-7422-4A40-94D5-3F198ABA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983BB2-50A8-4D56-A52A-DB191B86B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struggles to keep the pacing consistent.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B8C57C-32F0-4AEB-BACC-01A882548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67BBB5-9E71-429B-99B7-EA0FCB1C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668BF6-1752-42A0-9EBA-B665F78F0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15B5E6-9CC7-4DD5-8ECD-756F00C30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6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5FE31C-37E3-4EFC-B08A-795194579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A0ACBF-2D3D-4939-9F9F-512779DC7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Visuals and narration support the same story.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8E253C-26AA-4B9A-9AFC-5BBDF61A0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B109C2-D339-4F48-9EBC-3093DC138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flows smoothly from start to finish.</a:t>
            </a:r>
          </a:p>
        </p:txBody>
      </p:sp>
    </p:spTree>
    <p:extLst>
      <p:ext uri="{BB962C8B-B14F-4D97-AF65-F5344CB8AC3E}">
        <p14:creationId xmlns:p14="http://schemas.microsoft.com/office/powerpoint/2010/main" val="11185730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4717CD-49C8-49B7-A738-DA2F6D89B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643A3E-3084-4800-B07D-1A316345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EEB21E-6AC0-44B7-B8FE-9FB5AEE22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8D41D5-36F8-4716-AB1E-4871E367A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EFA2A9-E33E-4B85-9F0D-7D4FCFC70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7CA366-D7B3-4E7A-BE8A-3645E3412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495DE4-C723-4E6C-B33F-9CCF4F7E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8484B-264E-4061-B156-85CE699D1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353918-8D9F-4645-B5E9-967B8B174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8CB281-E367-45D4-8B67-E228AD706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script that keeps everyone aligned on what to say and show.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FD8782-1F29-4E87-B330-6F4566AD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65815E-90B9-40F5-BC27-0509D3E8C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53F772-70CC-40C1-955C-72A1BEB3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AB3044-F038-4D99-A7B1-9DA2BC42A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E4DB8A-FBA7-4AE1-8231-3ED1DD153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to turn ideas into a polished 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F21693-2278-4806-B200-D37611110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39ABF2-060C-468C-9D5C-92F3485A8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B1C4F9-AC98-454A-8403-AC0058E87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669385-1731-433A-8CB4-5522EC4CE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CLIENT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A39EF2-425C-4C27-8EF7-EBE80520C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preview of the story, tone, and on-screen flow.</a:t>
            </a:r>
          </a:p>
        </p:txBody>
      </p:sp>
    </p:spTree>
    <p:extLst>
      <p:ext uri="{BB962C8B-B14F-4D97-AF65-F5344CB8AC3E}">
        <p14:creationId xmlns:p14="http://schemas.microsoft.com/office/powerpoint/2010/main" val="18851310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91A102-8B67-44C0-B759-CDFB36C2A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F5F01F-85FE-49F3-B706-14118E23A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AD2BEF-6323-4BA5-B81D-4C904A0D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6F9B98-4104-4F56-9B40-D7C4B5680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82E0DC-A672-40DE-B843-740DC33FC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E8CD71-EAE6-4CD8-8D9B-774BEE617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3217A8-C5E6-4711-8480-D7E133DA4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52662B-AE01-47B8-A6C0-A17B79FAD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D000A2-AAB4-4D6D-BAC0-E26143CB3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C1B266-470D-4592-94F5-A6F8124B3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FBAFBD-E1B1-4CD1-91D9-12C10FE96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8EFA1A-8BF2-4C1B-80C8-8C49C7003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C7DF71-6BA5-41D3-8669-FA7ED2B9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3FE235-1B3A-4901-AFB2-4966908B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F771E0-3D62-4115-BC3A-4E85FC12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E8E533-67ED-4E50-BBBF-0B84F4929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C1B9DC-49AA-4A3D-999E-AB9400BBC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2EE963-17D6-4613-A0CB-1D446A97B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D5FA00-B496-4D2F-90B2-C7F5067AC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35DDE7-AF38-4423-ACE5-441DF01C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1A077D-C73C-418E-8AD3-8345D8737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6BF46A-B877-4855-8646-5D0BB8A50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71FB48-CDCB-4E40-A07E-BCBCF506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spoken lines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CCF00D-A32A-4B62-BA6C-2166CDDB0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BC0EC7-4E34-4969-A2DD-9FAA05088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A94D21-63BA-433F-86F2-B5D11DF88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AC38A4-1D0C-46ED-81E0-E2059C9C6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D61E829-E3B9-4616-B489-700058B10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5E68C77-B9AB-47FE-810B-2429185B3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2431486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8F1CB0-4202-4EC2-890A-00F72D41C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61201C-0B75-40CC-9DAF-09936817B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7B3CFA-3BD4-453A-BE1C-CE45463FD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D61597-D2DB-4F71-B0D0-402866EBF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BAC4D3-330F-4304-89DA-3FB242C28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audio video presentation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9E911A-A153-457D-9BDC-CA12A4DA0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931463-0761-483B-9319-ECCC18230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38AF60-C170-45DE-BD82-65BAD002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3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student team turn a rough app idea into a clear video script?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B499B0-8C20-4DA6-86A8-E77DC6E8A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E8854C-34B4-463F-80F1-895BF738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37FCF4-CBA4-44EE-9182-7ADD26707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B6DD41-00DA-41A3-BD9D-4CE6F71C9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52971E-B55D-4DC9-963F-77C185454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0B421C-9160-4F83-8F31-0EF01C40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7D6D15-39D6-433D-A387-2762A8B08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spoken lines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93FB3D-A150-49D5-8958-A367779A4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39A34E-5C50-4948-A0A6-3315DC294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691D91-4AA5-491B-9D81-AAE6C48E5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the timing</a:t>
            </a:r>
          </a:p>
        </p:txBody>
      </p:sp>
    </p:spTree>
    <p:extLst>
      <p:ext uri="{BB962C8B-B14F-4D97-AF65-F5344CB8AC3E}">
        <p14:creationId xmlns:p14="http://schemas.microsoft.com/office/powerpoint/2010/main" val="68505642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D5E151-B64B-4839-980C-F9B1E4D3C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227128-7742-4847-B2AD-3F7EAFCFD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C71494-74A4-466A-821F-B1DBE3CF7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FF0972-2284-4596-A8B0-DADB4872D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B54878-F45A-47F6-8C40-27CFD5012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audio video presentation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7F29B5-D43C-4E88-A4CD-98C532E9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B0EC42-D58E-42AC-B684-E1A5ED61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1B2773-78CC-4FB5-9888-ED2D7F73B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78C1AB-7C27-4031-9955-8F13D3866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5545D4-16E1-4B31-94B5-B54B12262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3E269F-7963-4E25-AB7E-328BB1E04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59E7D2-B7FC-4345-8C14-BE005AE9A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612265-0665-4894-9050-D740CE407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AA815A-FFB0-487B-89EC-057CA840B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A96665-2F92-4A9D-B4A1-3BAF43E2B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309E63-8812-4AC6-A40F-CEB0BA1A1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0F6A76-F88B-42E7-A6B6-149CBC80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A46E88-4961-43B5-9F5B-CA6E6EB92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FDBED0-FDD3-44F6-AE34-6D487C725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spoken lines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D86ABD-AAA7-45EC-97F2-DE5EFBCA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F015B8-D56B-4CC4-BFB0-BA3CAE8B4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AB9EFA-B757-47B5-9824-A6435B126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C6AD99-6438-47BB-BD8E-87163551B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366C78-0E63-4E26-A4B4-6B652025F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Rehearse the timing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C6DF46-B2C4-436D-8479-C3D2B0265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413294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DDE189-4808-4357-9DA6-7F632A3A0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833F44-1A64-4AFE-B16A-CCE5EBC12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24B3BD-91B2-4C27-BDEC-6F2D723C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notes into a focused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6AA753-4895-41A3-A6F7-647EEE47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DD2A41-92E1-4320-B931-9BF8A4BB1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F69CB8-897D-4961-8971-15F41A014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A449F9-6D49-45FB-B1F3-FE229F497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340305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2026-10-01T20:48:21.6220000Z</dcterms:created>
  <dcterms:modified xsi:type="dcterms:W3CDTF">2026-10-01T20:48:21.6220000Z</dcterms:modified>
</coreProperties>
</file>