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4f79284e6d432f" /><Relationship Type="http://schemas.openxmlformats.org/officeDocument/2006/relationships/extended-properties" Target="/docProps/app.xml" Id="R1e10251cb7324917" /><Relationship Type="http://schemas.openxmlformats.org/officeDocument/2006/relationships/officeDocument" Target="/ppt/presentation.xml" Id="R9fd8a2574c32424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2bd177116c488b"/>
  </p:sldMasterIdLst>
  <p:notesMasterIdLst>
    <p:notesMasterId xmlns:r="http://schemas.openxmlformats.org/officeDocument/2006/relationships" r:id="R18b787ff54ab438b"/>
  </p:notesMasterIdLst>
  <p:sldIdLst>
    <p:sldId xmlns:r="http://schemas.openxmlformats.org/officeDocument/2006/relationships" id="256" r:id="Rb3f453ba76424aab"/>
    <p:sldId xmlns:r="http://schemas.openxmlformats.org/officeDocument/2006/relationships" id="257" r:id="R5b3848fc9f8546ec"/>
    <p:sldId xmlns:r="http://schemas.openxmlformats.org/officeDocument/2006/relationships" id="258" r:id="R0a19e2669ec54ef6"/>
    <p:sldId xmlns:r="http://schemas.openxmlformats.org/officeDocument/2006/relationships" id="259" r:id="R98ea3980455d470e"/>
    <p:sldId xmlns:r="http://schemas.openxmlformats.org/officeDocument/2006/relationships" id="260" r:id="R18697d1d8c674d99"/>
    <p:sldId xmlns:r="http://schemas.openxmlformats.org/officeDocument/2006/relationships" id="261" r:id="Rdb48ae205c3744ac"/>
    <p:sldId xmlns:r="http://schemas.openxmlformats.org/officeDocument/2006/relationships" id="262" r:id="R2be729d98c0944df"/>
    <p:sldId xmlns:r="http://schemas.openxmlformats.org/officeDocument/2006/relationships" id="263" r:id="R2db2117c412e406a"/>
    <p:sldId xmlns:r="http://schemas.openxmlformats.org/officeDocument/2006/relationships" id="264" r:id="Re133eb5ec89b4420"/>
    <p:sldId xmlns:r="http://schemas.openxmlformats.org/officeDocument/2006/relationships" id="265" r:id="R02869f34a2974ca5"/>
    <p:sldId xmlns:r="http://schemas.openxmlformats.org/officeDocument/2006/relationships" id="266" r:id="Re3fe63a422524e3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ffb1ca0a14464f" /><Relationship Type="http://schemas.openxmlformats.org/officeDocument/2006/relationships/slideMaster" Target="/ppt/slideMasters/slideMaster1.xml" Id="Rb22bd177116c488b" /><Relationship Type="http://schemas.openxmlformats.org/officeDocument/2006/relationships/notesMaster" Target="/ppt/notesMasters/notesMaster1.xml" Id="R18b787ff54ab438b" /><Relationship Type="http://schemas.openxmlformats.org/officeDocument/2006/relationships/presProps" Target="/ppt/presProps.xml" Id="Rc219bbe391924c25" /><Relationship Type="http://schemas.openxmlformats.org/officeDocument/2006/relationships/tableStyles" Target="/ppt/tableStyles.xml" Id="R636a56ecce414593" /><Relationship Type="http://schemas.openxmlformats.org/officeDocument/2006/relationships/slide" Target="/ppt/slides/slide1.xml" Id="Rb3f453ba76424aab" /><Relationship Type="http://schemas.openxmlformats.org/officeDocument/2006/relationships/slide" Target="/ppt/slides/slide2.xml" Id="R5b3848fc9f8546ec" /><Relationship Type="http://schemas.openxmlformats.org/officeDocument/2006/relationships/slide" Target="/ppt/slides/slide3.xml" Id="R0a19e2669ec54ef6" /><Relationship Type="http://schemas.openxmlformats.org/officeDocument/2006/relationships/slide" Target="/ppt/slides/slide4.xml" Id="R98ea3980455d470e" /><Relationship Type="http://schemas.openxmlformats.org/officeDocument/2006/relationships/slide" Target="/ppt/slides/slide5.xml" Id="R18697d1d8c674d99" /><Relationship Type="http://schemas.openxmlformats.org/officeDocument/2006/relationships/slide" Target="/ppt/slides/slide6.xml" Id="Rdb48ae205c3744ac" /><Relationship Type="http://schemas.openxmlformats.org/officeDocument/2006/relationships/slide" Target="/ppt/slides/slide7.xml" Id="R2be729d98c0944df" /><Relationship Type="http://schemas.openxmlformats.org/officeDocument/2006/relationships/slide" Target="/ppt/slides/slide8.xml" Id="R2db2117c412e406a" /><Relationship Type="http://schemas.openxmlformats.org/officeDocument/2006/relationships/slide" Target="/ppt/slides/slide9.xml" Id="Re133eb5ec89b4420" /><Relationship Type="http://schemas.openxmlformats.org/officeDocument/2006/relationships/slide" Target="/ppt/slides/slide10.xml" Id="R02869f34a2974ca5" /><Relationship Type="http://schemas.openxmlformats.org/officeDocument/2006/relationships/slide" Target="/ppt/slides/slide11.xml" Id="Re3fe63a422524e3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9bd52d82ca046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890f673baa84ac1" /><Relationship Type="http://schemas.openxmlformats.org/officeDocument/2006/relationships/notesMaster" Target="/ppt/notesMasters/notesMaster1.xml" Id="Ref11f619ffb7457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98e58a70ace4698" /><Relationship Type="http://schemas.openxmlformats.org/officeDocument/2006/relationships/notesMaster" Target="/ppt/notesMasters/notesMaster1.xml" Id="R62b64dc6ff624bf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8411a756894467" /><Relationship Type="http://schemas.openxmlformats.org/officeDocument/2006/relationships/notesMaster" Target="/ppt/notesMasters/notesMaster1.xml" Id="R6633ed049bbc43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e33e7ee9b124796" /><Relationship Type="http://schemas.openxmlformats.org/officeDocument/2006/relationships/notesMaster" Target="/ppt/notesMasters/notesMaster1.xml" Id="R32914a73cd5c4ca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78119b2c064401" /><Relationship Type="http://schemas.openxmlformats.org/officeDocument/2006/relationships/notesMaster" Target="/ppt/notesMasters/notesMaster1.xml" Id="Rba1cf11bc3f7462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4c04e99c404fc6" /><Relationship Type="http://schemas.openxmlformats.org/officeDocument/2006/relationships/notesMaster" Target="/ppt/notesMasters/notesMaster1.xml" Id="R3dd65304f965409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934df7db1e64d7c" /><Relationship Type="http://schemas.openxmlformats.org/officeDocument/2006/relationships/notesMaster" Target="/ppt/notesMasters/notesMaster1.xml" Id="Rfe4685764ed04ef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9040e00c084b48" /><Relationship Type="http://schemas.openxmlformats.org/officeDocument/2006/relationships/notesMaster" Target="/ppt/notesMasters/notesMaster1.xml" Id="Rc8534772a55f4ec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b504d307ff44453" /><Relationship Type="http://schemas.openxmlformats.org/officeDocument/2006/relationships/notesMaster" Target="/ppt/notesMasters/notesMaster1.xml" Id="R13c5e3f9f9e7404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697866b8204c40" /><Relationship Type="http://schemas.openxmlformats.org/officeDocument/2006/relationships/notesMaster" Target="/ppt/notesMasters/notesMaster1.xml" Id="Rc26b3b87e28748f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3a4e228600644a3" /><Relationship Type="http://schemas.openxmlformats.org/officeDocument/2006/relationships/notesMaster" Target="/ppt/notesMasters/notesMaster1.xml" Id="R7ff1d08f713a4e8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f16e4e07ab4c8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b8ca12d0b841bc" /><Relationship Type="http://schemas.openxmlformats.org/officeDocument/2006/relationships/slideLayout" Target="/ppt/slideLayouts/slideLayout1.xml" Id="R30623d99b72449c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623d99b72449c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1458eab0ed4265" /><Relationship Type="http://schemas.openxmlformats.org/officeDocument/2006/relationships/image" Target="/ppt/media/image.png" Id="Reda1160d593c4a10" /><Relationship Type="http://schemas.openxmlformats.org/officeDocument/2006/relationships/notesSlide" Target="/ppt/notesSlides/notesSlide1.xml" Id="R15f324bdf64341a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71116004d1459f" /><Relationship Type="http://schemas.openxmlformats.org/officeDocument/2006/relationships/notesSlide" Target="/ppt/notesSlides/notesSlide2.xml" Id="R837874763126447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04a69616fc4048" /><Relationship Type="http://schemas.openxmlformats.org/officeDocument/2006/relationships/notesSlide" Target="/ppt/notesSlides/notesSlide3.xml" Id="R5329035c910841d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b8bfce30d84ac0" /><Relationship Type="http://schemas.openxmlformats.org/officeDocument/2006/relationships/notesSlide" Target="/ppt/notesSlides/notesSlide4.xml" Id="R238958fa553c4d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4a94c7f79f469a" /><Relationship Type="http://schemas.openxmlformats.org/officeDocument/2006/relationships/notesSlide" Target="/ppt/notesSlides/notesSlide5.xml" Id="R705347e0636d49c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84f8fc3b09423e" /><Relationship Type="http://schemas.openxmlformats.org/officeDocument/2006/relationships/notesSlide" Target="/ppt/notesSlides/notesSlide6.xml" Id="R00b61f5c41a8427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f08dcab53a4fb7" /><Relationship Type="http://schemas.openxmlformats.org/officeDocument/2006/relationships/notesSlide" Target="/ppt/notesSlides/notesSlide7.xml" Id="R9123950e51cc4db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7e0ccd079246c2" /><Relationship Type="http://schemas.openxmlformats.org/officeDocument/2006/relationships/notesSlide" Target="/ppt/notesSlides/notesSlide8.xml" Id="Rd3fcbf53fb434d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3a048e29bc4ecd" /><Relationship Type="http://schemas.openxmlformats.org/officeDocument/2006/relationships/notesSlide" Target="/ppt/notesSlides/notesSlide9.xml" Id="R63ef075e222c430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57c8d5483b473b" /><Relationship Type="http://schemas.openxmlformats.org/officeDocument/2006/relationships/notesSlide" Target="/ppt/notesSlides/notesSlide10.xml" Id="R4fbd457077d641c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52787d13174fbb" /><Relationship Type="http://schemas.openxmlformats.org/officeDocument/2006/relationships/notesSlide" Target="/ppt/notesSlides/notesSlide11.xml" Id="R6268f4cb8c214e2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7C0F3F-A2AC-447A-B052-8F99638FD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775A17-872F-4D49-A5EE-A9422EFCD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026D22-8857-47B8-A872-C3092AB5E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Automatic Storyboard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ED5A99-6CE8-4A5D-9895-C597FE742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maps a 30-second launch video from rough notes to a clear scene 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0474C8-0079-43DF-8137-891312E92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2CC607-021E-4FE5-AC55-02F6E43DD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9ECC34-95E1-48E9-BBE8-3B63CEBC0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A96DE1-EAF8-4CCA-9E44-932E2DFB7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a1160d593c4a1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9726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A1CD4F-A823-432E-A7A2-5700C0ACD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CF94F4-9771-4456-8536-C85594679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016511-B81F-4CE0-BCDC-9EF0FE6B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1DEB0B-948B-415D-B7F4-4C8239125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68F091-2E5F-4E72-A60E-E771544C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automatic storyboard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6C6A27-71C7-4CAF-A436-507076186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575A58-1763-41A1-9DC2-C48FFA9A1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69E562-B8FA-42C4-B67F-8DDD233F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08EF45-A1FA-4ABB-BC0D-B9560A2D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campaign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E5FFAE-F852-41DF-864A-0631D8FF3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626B47-A43B-459F-8730-34EDEF43E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672EC2-B323-4FCE-A293-4330BDF9A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4046C7-A878-48AA-9852-F158CC94E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key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7B2AD0-5339-4CFE-BFCD-3793E5C44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66E5B3-4C38-4347-94B0-1C7BEE316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726ED7-7EC7-4117-9D8E-BE3574C70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73CF48-1423-4916-9999-D859716DC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scenes in order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09FE1D-EFBE-4362-A812-59233ECC3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928562-B033-4D5F-B18E-914BF238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5F7CD6-82DD-4DA9-8909-253F7CDF1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998978-84C4-4C0E-85F2-7B32C48C8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11344494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E0F5D6-6919-4E06-AC36-8A3E462F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C6D4CA-8B5B-4519-BB97-449A8F461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49AD15-616C-4092-B643-C53286636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9FDEE1-8FD8-424B-9CAC-7E349CCA6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9301BA-02A4-4D50-ABE1-FAD0426D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scattered ideas into a simple visual story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C26161-5C1B-4261-B9BE-FA9CE05A2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956B76-C0B4-48A7-B807-15497E137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277374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AEFDE6-212F-4C25-8403-3F73EFCC1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4271AD-B459-401B-B098-35B3D1838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BE7719-3C4C-4B06-ADAD-613F8AE24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15369C-D65D-4EE7-B062-041669DD9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ECD1E4-A154-4984-AA9C-D2F0BD763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automatic storyboard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2309FD-6081-44CB-B556-59AB73269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2CEC91-8014-4E79-8652-BBD2DD886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9C621E-2079-438F-9932-264A88A0D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21397A-136F-48E8-B110-A5A930516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automatic storyboard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00616B-1852-4897-92D1-241E799A6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4B3EFD-BCB1-45AE-A06B-EC9ADC625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410594-748E-4736-BFDE-3C8093A86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D0A47B-FBDF-4B02-B66D-5A6BF59A5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66E79B-A821-478B-B462-F0A5ADF27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simple visual…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264D44-EACC-4D59-997F-B85B6BA50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4F490D-4E85-474C-9986-B701EED6D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6A70E1-1D6D-4243-8BA7-CBE98C56C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61E15B-4456-47F9-8B57-45EEBC495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489E26-DEB1-437F-9EF7-6DA81FDA2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B5EC0B-5354-41C0-A46C-3841B4E56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393653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6BDF1F-EB65-4A51-9145-C531A373A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2FB816-337D-4C0C-AB6B-D48556A58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5AC983-1F05-4A77-9686-13D9294A6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943650-CF20-4ACD-89D7-073300E0E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C8AB6B-1FA1-47DC-B62B-BBF0F235F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FEC4DB-5FD1-430F-B66F-023A37AB2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6BF83B-49E4-4A5B-BCAF-C21391801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14EA60-3ADB-48F0-B856-EA38C8AE1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72D078-EE41-4256-B479-750BBB296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campaign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7D053C-1B83-40B2-AAD4-988D656BC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5AD0C1-8AD6-42A2-A6C5-C652C21B5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5709CF-2A37-4D2A-90B4-E4AFD6F84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787E41-FA55-4842-BFCB-D4433050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the key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278C51-3883-480C-8859-A7D079163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4DE71D-B43F-4ADF-8362-57F99BC13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731550-7330-497F-BC87-958ED9BE6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DAFBBF-9EB2-4FD9-B82E-BA4A37944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scenes in order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92D42C-5C7B-4A14-B1C8-6E06F127A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7AD601-86D7-4871-9DD0-FC3D0BABF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38F307-9730-4206-A185-38377A759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57F007-F8A9-41D2-8C5F-12DE7A43D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E912E1-E039-4FF0-AE2E-95D75FA2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6D9E6F-8876-4473-BCEF-D72DD3C52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631D8C-0A22-4F6B-91B5-BA94D3682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A26EE9-A5C1-46B1-B817-5B78F625A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8B8536-02BF-490C-8DF5-18ED200AF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196254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C334C6-1047-4AA9-9C4E-12874C2B2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044B8A-BD9A-49A5-8574-C8C69CC08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7A11C7-01FF-4885-9A40-DB6D905F8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00A593-5100-4322-B91A-D7B668855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6BFCD-0A30-47D1-986A-9774C6B6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automatic storyboard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A7B162-B694-4CD7-B2E6-F2F3564B7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83B3F7-5396-4041-8B99-5DF44571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178E3A-93DB-4F36-BF7F-604AC1B23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854FEE-20BA-409E-8809-EED52CB9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0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are scattered across emails and chat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C56D4B-FFAC-4DC5-8510-9BA6855FD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A6DCDD-72E2-4604-8890-E103F198C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keeps revising the order of scenes.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681C89-E8D0-4007-8C73-0C5942035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46C97F-8214-403E-BBDB-1D60A40F8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9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direction is unclear before the first draft.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E6A0CD-8A24-4779-A418-0FA569E57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3AEF83-9AB2-4480-B5F0-608896F4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688156-0161-4612-8172-C99A24F69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24E9C6-DE9A-45AB-9DC4-CA04175AF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is organized into a simple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F606F5-7DAE-45C2-965B-4F0306908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DD9DB8-D59F-4A36-A2A5-F8E28D7DB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can see the flow from opening to ending.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21AACF-1235-4E82-8D3F-200D7F249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4C965B-6AB8-4048-8265-E8136909D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has a shared plan for the next draft.</a:t>
            </a:r>
          </a:p>
        </p:txBody>
      </p:sp>
    </p:spTree>
    <p:extLst>
      <p:ext uri="{BB962C8B-B14F-4D97-AF65-F5344CB8AC3E}">
        <p14:creationId xmlns:p14="http://schemas.microsoft.com/office/powerpoint/2010/main" val="3643678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DF24CD-6FFE-4037-A3D0-91D769C08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361A4E-1200-465E-B37E-D8674607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BDB58A-338C-43C2-A323-830621617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5466B1-68B4-45CE-AF9B-AE92362E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DDF937-3FC1-4F2E-99B7-119A627B6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2F09B7-21C0-49C0-B86C-8CD5D7810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7DFC2C-3715-4DC8-B2CE-FCE8B039D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F473AB-575F-4304-B32C-16CCBF099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FDC9EC-90FD-46B7-9337-7041500AB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79ED7D-590D-4BA8-B1ED-2BF53787A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align the team on the story before production starts.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7A18B8-B9A0-4249-BBE7-43431749A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585759-A58A-4860-8612-8E081400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0E7627-62AC-4DF5-A71E-8AAA7DD7E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4F9292-CA91-4875-A2BD-E71643AEC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STRATEGIST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997523-1E35-4662-BDD6-AEA0DB488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to turn campaign goals into a scene-by-scene outline.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907B8C-01B9-4AE0-A103-67DEADE37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B1A362-DD36-4C13-B95D-A81D9DE69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EEADF1-1D86-4B55-8CFA-E79736A76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9F65F0-2FD0-45F6-A999-CDAEDC38C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84CA28-CC2B-415B-BC87-AFD8E0A8A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direction for shots, pacing, and transitions.</a:t>
            </a:r>
          </a:p>
        </p:txBody>
      </p:sp>
    </p:spTree>
    <p:extLst>
      <p:ext uri="{BB962C8B-B14F-4D97-AF65-F5344CB8AC3E}">
        <p14:creationId xmlns:p14="http://schemas.microsoft.com/office/powerpoint/2010/main" val="551516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676E043-A431-4AE2-B45D-0CFEED82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55ACCC-0668-4B38-A426-039B488D0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2DF0CE-ED4E-441F-B435-A57058344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D31517-94AC-460A-B472-99C0FD786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2C0244-8437-4AD6-A1B6-C0BCCDDBB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FFC56F-F5A8-4FED-896E-1826305A5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1A7BAE-87A2-4C29-B422-48B791264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E17A03-A142-4637-A6E6-5C850B084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B33A08-B085-4559-8D80-307B1B7B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6028A7-E7CD-46A2-8EC3-D8B46A78F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F6FBCA-6638-4E9E-86C3-4C0CEC20D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campaign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2F16AC-ABF2-40A2-8945-519CF03F3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23917B-E610-46ED-9CBF-084C13C39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CF90C-9A6F-418B-BC2E-EE10C7695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A61313-A67B-45D5-BC66-C80697E10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28A04C-AF76-46CE-A7D3-3A6887ECC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7D2E3A-1C5D-4F8A-B62B-DE73875F3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the key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06FB88-EFBC-4C83-BA9C-8033F2003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58BE91-E802-4444-ADC1-55512BDC8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B0C6C3-E942-4EA3-8609-FF704E021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CB020B-7A11-4947-B357-852D347C6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58DE39-2ACC-4B32-A859-15CDC5036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E30F04-D93A-48C3-9235-76D55DA3F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scenes in order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D4F4E3-1C03-4616-9501-7BC823988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B3A2E5-4900-4D1F-9C60-01F2AAD69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3964C4-2276-4EAA-BDA8-136BA8C0C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83B931-6CFA-4E3B-BA4C-1C2672E69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C88929-7BDA-4FE0-9E05-F0D479723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0908E8-605B-4778-BC4A-4478D4EF6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19498461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291FB4-3DD4-4A2C-A5BD-51648541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238C10-D833-4745-854C-8AB55964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FE69C3-559C-493E-90F9-19435361E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31C209-18B9-49B4-B84B-DCAC62CCB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A71844-B6F4-4FC2-8F92-66B58E0DD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automatic storyboard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800484-AE9C-406A-847D-DB7A50050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E691F2-F4A0-43F1-9FAD-B016CDAF1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D2E0D6-AB61-40DA-BB79-6515F4738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travel brand turn launch notes into a storyboard the team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BC0E60-8948-4773-A295-753E9A1C4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13E229-AEC7-418A-9138-E0FE3CC2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33325B-F8E3-48EB-9831-8E44413A5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56968D-9520-4B56-BE2B-990FACA33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the key message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0F1A90-4AC8-44DE-AC28-EDA419FD8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BF7E6A-CBFD-405F-AF48-DE5BC059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46175C-63FC-4FCE-8C04-07C9860F3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scenes in order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FA73BF-8E05-49B6-9020-F26A2E9D1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349A0B-5F42-4A43-875F-0C1D417C1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4BD621-18CD-492D-ADA4-3BEFFDC3B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464739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1BCA01-37E1-4A71-8270-8CA080F2C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3DFEF8-3B60-4C05-9ACA-5A2101E96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0A25EA-9769-4271-A9EA-A7FB61B6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E5CE4F-F714-48CC-99B0-F7FF8D740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495E92-1C79-4A9D-824C-C25473EF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automatic storyboard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18F8DC-A8AA-4655-8200-5600D8F75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C9CC14-02C2-46E2-93AF-7DBC41704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4A4F1E-F13C-4690-BDB4-71BDECB5F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D85DEA-2294-43EA-AF6D-F5C13EBB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campaign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8AEEA9-A33A-42DA-BEF3-FA10FF54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3C2BE9-C196-43F3-A447-25D9AB38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54C530-463D-4522-B8DB-F4FF58339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4D8508-DE85-43AF-9073-22AAE5799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5651ED-9852-4C90-B1BF-03AF911E7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the key message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893B1D-4443-4ACB-AE61-D78D954BC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6D53D7-7E87-430B-8007-DBD54E4B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A2A15D-423C-4F10-A801-AD9A89922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59BA41-2078-4448-A51C-C98E7768D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EE4B89-57F0-4CFD-8EDB-D03C0A123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scenes in order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CB9955-8FAA-4963-B817-55CC54D2E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ED9F30-D57E-495C-8001-9BD88BD35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5F4408-1DC9-422A-9ADE-663142440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817A30-2217-4B4B-A400-B1E61671E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222719-EC03-4A3A-85B7-070EE6064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1AE534-CF9B-4584-BD4E-9267EC22B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3173325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BC218C-103D-4BD1-8646-1DA40284F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1AF610-4671-464E-BF7D-452FD7F8D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80B319-5A19-4F5C-BD0C-DE38992AE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clear scene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53BDC8-EA13-4FE2-9F1A-0B240C656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ED90F8-0410-49D8-8AA1-ABDAACFBE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0CF7C2-14D3-4154-9A44-AC3AA91C2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7F8E06-EEB9-48A8-B950-04555945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577888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2026-10-01T10:54:26.7440000Z</dcterms:created>
  <dcterms:modified xsi:type="dcterms:W3CDTF">2026-10-01T10:54:26.7440000Z</dcterms:modified>
</coreProperties>
</file>