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fa99bc4cee34e90" /><Relationship Type="http://schemas.openxmlformats.org/officeDocument/2006/relationships/extended-properties" Target="/docProps/app.xml" Id="R1dffada082b04a44" /><Relationship Type="http://schemas.openxmlformats.org/officeDocument/2006/relationships/officeDocument" Target="/ppt/presentation.xml" Id="Rc6f62126a8e1408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83f8f015044458d"/>
  </p:sldMasterIdLst>
  <p:notesMasterIdLst>
    <p:notesMasterId xmlns:r="http://schemas.openxmlformats.org/officeDocument/2006/relationships" r:id="Rc9e96b2bf9fa454a"/>
  </p:notesMasterIdLst>
  <p:sldIdLst>
    <p:sldId xmlns:r="http://schemas.openxmlformats.org/officeDocument/2006/relationships" id="256" r:id="Reafa4893e8604e95"/>
    <p:sldId xmlns:r="http://schemas.openxmlformats.org/officeDocument/2006/relationships" id="257" r:id="R6927104a7a3e4f53"/>
    <p:sldId xmlns:r="http://schemas.openxmlformats.org/officeDocument/2006/relationships" id="258" r:id="Rcffcc6f7bba74d97"/>
    <p:sldId xmlns:r="http://schemas.openxmlformats.org/officeDocument/2006/relationships" id="259" r:id="R77d76bbc8f744ddc"/>
    <p:sldId xmlns:r="http://schemas.openxmlformats.org/officeDocument/2006/relationships" id="260" r:id="R26f7d04f344442dc"/>
    <p:sldId xmlns:r="http://schemas.openxmlformats.org/officeDocument/2006/relationships" id="261" r:id="Rca5dccf4b94d4636"/>
    <p:sldId xmlns:r="http://schemas.openxmlformats.org/officeDocument/2006/relationships" id="262" r:id="Ra647753c546246c9"/>
    <p:sldId xmlns:r="http://schemas.openxmlformats.org/officeDocument/2006/relationships" id="263" r:id="R6ef091e2e3a34cb1"/>
    <p:sldId xmlns:r="http://schemas.openxmlformats.org/officeDocument/2006/relationships" id="264" r:id="R16b1d5e8064e4966"/>
    <p:sldId xmlns:r="http://schemas.openxmlformats.org/officeDocument/2006/relationships" id="265" r:id="R860e219920784768"/>
    <p:sldId xmlns:r="http://schemas.openxmlformats.org/officeDocument/2006/relationships" id="266" r:id="R7661b8fd4f6647a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2319a7a48714928" /><Relationship Type="http://schemas.openxmlformats.org/officeDocument/2006/relationships/slideMaster" Target="/ppt/slideMasters/slideMaster1.xml" Id="R383f8f015044458d" /><Relationship Type="http://schemas.openxmlformats.org/officeDocument/2006/relationships/notesMaster" Target="/ppt/notesMasters/notesMaster1.xml" Id="Rc9e96b2bf9fa454a" /><Relationship Type="http://schemas.openxmlformats.org/officeDocument/2006/relationships/presProps" Target="/ppt/presProps.xml" Id="R0acd2c28f6e943dd" /><Relationship Type="http://schemas.openxmlformats.org/officeDocument/2006/relationships/tableStyles" Target="/ppt/tableStyles.xml" Id="R32c3702e3225443e" /><Relationship Type="http://schemas.openxmlformats.org/officeDocument/2006/relationships/slide" Target="/ppt/slides/slide1.xml" Id="Reafa4893e8604e95" /><Relationship Type="http://schemas.openxmlformats.org/officeDocument/2006/relationships/slide" Target="/ppt/slides/slide2.xml" Id="R6927104a7a3e4f53" /><Relationship Type="http://schemas.openxmlformats.org/officeDocument/2006/relationships/slide" Target="/ppt/slides/slide3.xml" Id="Rcffcc6f7bba74d97" /><Relationship Type="http://schemas.openxmlformats.org/officeDocument/2006/relationships/slide" Target="/ppt/slides/slide4.xml" Id="R77d76bbc8f744ddc" /><Relationship Type="http://schemas.openxmlformats.org/officeDocument/2006/relationships/slide" Target="/ppt/slides/slide5.xml" Id="R26f7d04f344442dc" /><Relationship Type="http://schemas.openxmlformats.org/officeDocument/2006/relationships/slide" Target="/ppt/slides/slide6.xml" Id="Rca5dccf4b94d4636" /><Relationship Type="http://schemas.openxmlformats.org/officeDocument/2006/relationships/slide" Target="/ppt/slides/slide7.xml" Id="Ra647753c546246c9" /><Relationship Type="http://schemas.openxmlformats.org/officeDocument/2006/relationships/slide" Target="/ppt/slides/slide8.xml" Id="R6ef091e2e3a34cb1" /><Relationship Type="http://schemas.openxmlformats.org/officeDocument/2006/relationships/slide" Target="/ppt/slides/slide9.xml" Id="R16b1d5e8064e4966" /><Relationship Type="http://schemas.openxmlformats.org/officeDocument/2006/relationships/slide" Target="/ppt/slides/slide10.xml" Id="R860e219920784768" /><Relationship Type="http://schemas.openxmlformats.org/officeDocument/2006/relationships/slide" Target="/ppt/slides/slide11.xml" Id="R7661b8fd4f6647a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2be5e3b6671407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c45ac9e65b94a0e" /><Relationship Type="http://schemas.openxmlformats.org/officeDocument/2006/relationships/notesMaster" Target="/ppt/notesMasters/notesMaster1.xml" Id="R8a5378e1eae14e0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38849fd9b0b44d1" /><Relationship Type="http://schemas.openxmlformats.org/officeDocument/2006/relationships/notesMaster" Target="/ppt/notesMasters/notesMaster1.xml" Id="R45d56cd049a74b0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3679456e814a63" /><Relationship Type="http://schemas.openxmlformats.org/officeDocument/2006/relationships/notesMaster" Target="/ppt/notesMasters/notesMaster1.xml" Id="Rcc46041bcfc2466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d2fb0d563ce4197" /><Relationship Type="http://schemas.openxmlformats.org/officeDocument/2006/relationships/notesMaster" Target="/ppt/notesMasters/notesMaster1.xml" Id="R1731749454de4ca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8e76b594bfa4639" /><Relationship Type="http://schemas.openxmlformats.org/officeDocument/2006/relationships/notesMaster" Target="/ppt/notesMasters/notesMaster1.xml" Id="Rc46e345aaa5041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7701ad1ede7430d" /><Relationship Type="http://schemas.openxmlformats.org/officeDocument/2006/relationships/notesMaster" Target="/ppt/notesMasters/notesMaster1.xml" Id="R56a319390694467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ae99d421b04a78" /><Relationship Type="http://schemas.openxmlformats.org/officeDocument/2006/relationships/notesMaster" Target="/ppt/notesMasters/notesMaster1.xml" Id="Rdae411368a6a432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c755dd2c9694d53" /><Relationship Type="http://schemas.openxmlformats.org/officeDocument/2006/relationships/notesMaster" Target="/ppt/notesMasters/notesMaster1.xml" Id="Rf2667928b1ed4b3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49f91e12fd846b2" /><Relationship Type="http://schemas.openxmlformats.org/officeDocument/2006/relationships/notesMaster" Target="/ppt/notesMasters/notesMaster1.xml" Id="R5183ba89e336497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e09359884e4fab" /><Relationship Type="http://schemas.openxmlformats.org/officeDocument/2006/relationships/notesMaster" Target="/ppt/notesMasters/notesMaster1.xml" Id="Rbfc40f222fd2453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db3d7ab297a4c4b" /><Relationship Type="http://schemas.openxmlformats.org/officeDocument/2006/relationships/notesMaster" Target="/ppt/notesMasters/notesMaster1.xml" Id="R24ad36b2885542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d9e86b720b4c3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61aa96a86914d94" /><Relationship Type="http://schemas.openxmlformats.org/officeDocument/2006/relationships/slideLayout" Target="/ppt/slideLayouts/slideLayout1.xml" Id="Rd5d53cb948964d9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5d53cb948964d9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566101577d498a" /><Relationship Type="http://schemas.openxmlformats.org/officeDocument/2006/relationships/image" Target="/ppt/media/image.png" Id="R65d65937af654bf9" /><Relationship Type="http://schemas.openxmlformats.org/officeDocument/2006/relationships/notesSlide" Target="/ppt/notesSlides/notesSlide1.xml" Id="R9c78c68ab75a4d5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d1845a60564688" /><Relationship Type="http://schemas.openxmlformats.org/officeDocument/2006/relationships/notesSlide" Target="/ppt/notesSlides/notesSlide2.xml" Id="R92e9f0d1c30c412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0764d85adb4fb3" /><Relationship Type="http://schemas.openxmlformats.org/officeDocument/2006/relationships/notesSlide" Target="/ppt/notesSlides/notesSlide3.xml" Id="R21a7b4c6cb04422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c44be9272943a7" /><Relationship Type="http://schemas.openxmlformats.org/officeDocument/2006/relationships/notesSlide" Target="/ppt/notesSlides/notesSlide4.xml" Id="Rd56992a5a5b0438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4f20f9383e4e73" /><Relationship Type="http://schemas.openxmlformats.org/officeDocument/2006/relationships/notesSlide" Target="/ppt/notesSlides/notesSlide5.xml" Id="R5d0c998dfa484c6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624471a15d4df9" /><Relationship Type="http://schemas.openxmlformats.org/officeDocument/2006/relationships/notesSlide" Target="/ppt/notesSlides/notesSlide6.xml" Id="Rbf33697a773b4c8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014df97f6b44b9" /><Relationship Type="http://schemas.openxmlformats.org/officeDocument/2006/relationships/notesSlide" Target="/ppt/notesSlides/notesSlide7.xml" Id="R0d628794f87442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3291eb81854b76" /><Relationship Type="http://schemas.openxmlformats.org/officeDocument/2006/relationships/notesSlide" Target="/ppt/notesSlides/notesSlide8.xml" Id="Ra31952d6470c4a8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0f590e165a4e37" /><Relationship Type="http://schemas.openxmlformats.org/officeDocument/2006/relationships/notesSlide" Target="/ppt/notesSlides/notesSlide9.xml" Id="R1d149d5c9be14f6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9c4fa9105c481b" /><Relationship Type="http://schemas.openxmlformats.org/officeDocument/2006/relationships/notesSlide" Target="/ppt/notesSlides/notesSlide10.xml" Id="Rb1a0ce5d7afe431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45eaf3ba3e4381" /><Relationship Type="http://schemas.openxmlformats.org/officeDocument/2006/relationships/notesSlide" Target="/ppt/notesSlides/notesSlide11.xml" Id="Rcc0dc87c51f340c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074B0A-B488-434C-8A48-B80F1E486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86C824-7BAD-4329-8335-395EB86AE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F1BC0D-2EC8-41E2-A164-CCD17BFCF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Autoppt AI Presentation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91D2B8-AEE0-4DAF-8CD9-3A129296A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boutique coffee chain maps a faster launch for its new loyalty app.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096038-1FC6-4DE1-B1EA-3F91640DA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66FAF1-4175-4057-A171-D2D380E50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CF8317-6DD2-4125-BB4F-B54D5E167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465769-87A3-4DF4-B791-75FBE181A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d65937af654bf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095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7BB329-BDDD-4A94-AB6F-BEB8FCE32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337F07-8E39-4F2F-B3DF-0F8CD0D7B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BC15ED-21F1-4E40-93DE-DE6D259DC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166A2C-909B-49FF-BC2B-4A418E9B7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2D10E0-473D-4116-BED5-D98128B88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autoppt ai presentation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862E59-0B4B-4262-B02A-168F06076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0A1EEA-D57F-4AE0-9628-357C866B5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F92263-8D4E-4BB6-B83E-665C8B642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A3FAE7-CF4D-48FB-AC72-EBE73B9F4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CAF95A-F90F-4E53-AC77-E016CB03C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8DA5AA-075F-4B8B-A234-D2738378B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01A0E6-15EF-458E-9D11-8D7813994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Customer Insights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8D9AB9-1CE9-44A6-9D00-837278B26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store feedback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C9CF98-DBCD-466E-973C-3A3D9F534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26F10C-0732-4568-B674-7D4174332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5D7CD1-8B37-420A-8693-E525D33F8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Rollout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BE4E25-9A8B-44D6-9C73-5DEFA49C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rollout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812B4B-BE22-494F-90E3-451F51D7A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1EA1DD-5859-4D2E-9E04-CDF432419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47D908-1AF4-4594-B77C-74C4E599F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C9E441-2857-4A5E-BF13-ECC6E4478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Polish key visuals</a:t>
            </a:r>
          </a:p>
        </p:txBody>
      </p:sp>
    </p:spTree>
    <p:extLst>
      <p:ext uri="{BB962C8B-B14F-4D97-AF65-F5344CB8AC3E}">
        <p14:creationId xmlns:p14="http://schemas.microsoft.com/office/powerpoint/2010/main" val="18502582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94E88C-90C3-4C63-B29B-9D9E5A71E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AC5327-7E0B-49AC-93F2-7BA948CF6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16B4EC-ECDE-4E2E-B115-05BFF67A0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C462A8-4FA8-4450-9F76-3293F0739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4E1902-CB80-4623-8C6A-3A8A14DCA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a launch plan that turns scattered ideas into one clear deck.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A6704D-AD38-4E0F-809C-B72D94F16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EB3869-0F6E-451D-AAE5-4F3520936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981137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B9FCB9-C1DC-4769-86D2-F5C34C626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D84532-EA55-449A-B926-0A45472D6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9B6B41-1362-49A2-9D16-2D71B5733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510E3B-81E3-4D56-8DFA-242A5D134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CBC2AC-BEE6-47FB-9237-0D96865E3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autoppt ai presentation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1D1056-F920-4F46-961A-C50EDB805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D1691C-BD5D-4F8E-AC4D-7DEE66C8A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10A6CE-D21E-4793-B70D-B721622A6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3D170D-E386-471D-A5F6-A2CC50952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autoppt ai presentation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0DD72F-AC74-43B3-A6BA-F8481C184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16E01A-C3EA-4D6A-9090-D396160CE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DB9B03-C249-43FB-B9DC-AAC3A43FE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783435-0DE8-42E1-B01A-8A24FB0F8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69D8F3-6EC0-4D1F-BDC4-FA49FDBCF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a launch plan that turns scattered 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F9C7E6-2818-493C-8152-3935F2EAB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87E476-6E91-4586-9744-719404D1A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8A3B34-9ECC-44AE-8DD7-B46475A48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45D219-338C-468B-9160-A636FC535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EA678B-3571-49F6-B09C-5B3628C88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Review and finalize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B192AA-0F44-4B8D-9F60-4CB0E2ABE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328991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613B9EB-7C7B-4935-BB1F-13CF0F4FF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E8D651-B65A-4504-8787-504EE5202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635B64-F87C-4382-8391-0242BABCC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81FAB6-0BC8-4E33-9655-5AC1A18E9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43C788-F1D6-4C0B-8EBC-AA6C3B8C4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3BDAC5-CD80-422E-9ACF-93BDC5C37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F6463E-0C60-4BF2-A5EE-F293D5223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86C720-CD1A-42DB-B1C6-4E7D663E2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43E65B-AC18-4981-B0B0-8DA1AC0E8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3BA0C3-5CB3-4D50-8633-D2DEA0A27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7E7EE5-BCB2-4D94-95F4-5C0194FD6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DD58DE-05CC-4C10-8B2A-1A82B301D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6BB7C8-97B4-4018-BC17-25AE6DF52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store feedback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E1CE0C-BCD3-43C1-B209-DE5C7DCC6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0C1A05-35EA-4F48-A83A-934C5CBA1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E39E6B-20C2-4DDF-BC49-A2A779517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89007C-DC57-4506-8962-EDA728CCF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rollout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641A93-E18F-4712-8625-FFADE6325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A4C933-B903-4550-B575-320F941ED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A6A674-0064-43E3-8253-C4B934326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35BABD-EE8C-4955-BF22-BA85EB0ED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key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16A06C-1B77-427B-AE39-5203992C9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147B34-763F-4C3F-ACA7-248305973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7C6A87-0D6D-4ED2-9D70-A7D7FD3E1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9C2E06-912B-45E8-BB35-A944C2BDB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finalize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AB0B79-8B13-42E0-960D-298FC34B4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022514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0E6F02-4A00-4D05-8110-573D7169E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7DEA49-EF5C-4AFC-9A5A-0BB331529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137F1D-ADC0-4090-A5EB-7C9A81155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CB1F77-7D6F-4988-8235-6F781197D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AFDCF6-1BE4-4367-A3AB-2339E08FB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autoppt ai presentation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5D138E-EB41-40AE-A946-F8E5CB0C5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33573D-D447-4F88-9C40-970AF6F05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711CF6-25F8-418D-B031-225396E9D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6D5727-BD17-49EF-8C88-53A68A3B9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are split across too many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28FA0C-C230-4AC5-9EDC-036548A8A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00BAB1-43CB-4D84-828D-9BC587B59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launch timeline feels unclear.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3CF935-F29F-4477-A4D4-187B254C9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90AD35-72B1-43A9-9BB0-CCACA466F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Teams are unsure who owns each task.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1BD64F-8893-4AFF-8A3C-57FC46DF8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DC834D-6269-4E4A-AEEE-071128467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5406B9-DC3F-4F74-8805-CB29092DF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A78846-8103-440C-B2BB-BA8637EF8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story connects the launch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02AF95-399F-41B9-A26C-AF1D99F46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946447-D8C3-43AD-A941-177A57C5B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team sees its next action clearly.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BDD157-5F5A-40A5-BA61-B20D71586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C500C5-6D54-4F4A-A950-F23D26CDD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is ready for a confident review.</a:t>
            </a:r>
          </a:p>
        </p:txBody>
      </p:sp>
    </p:spTree>
    <p:extLst>
      <p:ext uri="{BB962C8B-B14F-4D97-AF65-F5344CB8AC3E}">
        <p14:creationId xmlns:p14="http://schemas.microsoft.com/office/powerpoint/2010/main" val="10316762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12B073-A73E-4AFD-B4F3-67D1B93B7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E3F79D-219C-4D87-B0B5-86261299E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FED2A6-5FE0-4C01-9814-C7D20B658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5065EA-70D8-4949-B308-49DFFBE4E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0C6531-38C0-455C-9B72-750114B80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1E7257-86DB-4105-8B0A-F58F722B6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E1C819-E25C-44E3-B110-36F0694ED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1482F0-8593-4B4C-A9A7-CA8CCC5BC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179B9D-A88E-4BD1-AE42-AA38C6044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3F9D0F-86BF-42B1-BFDF-32B990EAB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way to present the app launch plan and timeline.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B8E26C-8F3F-48A9-AD88-BA23AD315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29FE22-C48C-4C47-BC04-84019C042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34CACA-BB99-439A-ADB2-02F45B403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3D1131-7152-42DF-A8C0-2FF8DE7EA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STORE MANAGERS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9887CC-8157-488B-923B-268820F2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talking points for staff and customer adoption.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CAABE0-C079-495A-88BB-E7C621970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458FF7-4C43-4D31-AD36-BABB87856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E2A2D7-7CE1-40F9-8CAF-D9C9FBCAD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666565-5864-41D6-A2B6-485DB8E8D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37678A-A071-49B3-A610-7E7F57AB4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concise deck for campaign alignment and approvals.</a:t>
            </a:r>
          </a:p>
        </p:txBody>
      </p:sp>
    </p:spTree>
    <p:extLst>
      <p:ext uri="{BB962C8B-B14F-4D97-AF65-F5344CB8AC3E}">
        <p14:creationId xmlns:p14="http://schemas.microsoft.com/office/powerpoint/2010/main" val="15506892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334652E-4E59-4A0A-B738-829BFF74B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1C2BF3-30B1-4623-A72B-C870AADC0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74F5FB-881A-4F28-8955-62C3FFA4C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7BBB9F-8F0E-4809-81C5-BC36ADFB6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419A15-93A0-449A-9319-634038662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932541-A645-42DE-A084-339D43309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7C2436-19BE-4F25-8B43-D11915D85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2C3A0F-FCAD-494F-846E-015194261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F9885A-CED1-4EAF-84E6-52A7E9056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AB15CA-CC2D-4674-ADBB-C7A95FD78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07D9DB-3C91-4ED6-B24C-5636A91C9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9113B2-DA83-4FE9-B569-FCB077FFA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E545F6-778F-4478-9976-BDC7EBBFF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3EF301-D913-4E34-9298-09CAB3C10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26CAB3-D595-41BD-8E0B-3EE3715E0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FD5B93-3EC5-4A28-BA71-3C21F1D7C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EC7C6E-5FFC-4E45-AD13-C93EEE929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store feedback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3CBC29-97D1-4888-8B37-8D4ED74C0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DCA7A8-E353-42EF-BA2A-14DD864D3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341F1C-F845-4060-A716-AC8F0EC76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468C0F-8B12-4502-A736-E00A9B99F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B6C5D5-1651-415D-BCD7-3AD6FB110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32139C-1A5A-42BF-82AC-44CF0141F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rollout flow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19FAE1-5FE9-42E2-9E27-F6E7A8F28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D88B9B1-9E1C-4425-AA6B-D1AEBD7A4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2E88F9D-4A4C-4A74-A37E-E628A7FDB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76BBF0B-4ADD-4365-9B64-5C6D822E1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47123E1-865F-48B5-918E-FABAC1337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12CF5D1-C5A5-45DB-B890-16302582D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key visuals</a:t>
            </a:r>
          </a:p>
        </p:txBody>
      </p:sp>
    </p:spTree>
    <p:extLst>
      <p:ext uri="{BB962C8B-B14F-4D97-AF65-F5344CB8AC3E}">
        <p14:creationId xmlns:p14="http://schemas.microsoft.com/office/powerpoint/2010/main" val="7491219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E1BEBE-5954-496C-B32F-1D035E047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1F2481-209F-42BE-B30D-C483901FC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E5292E-8810-48BF-9082-D027F7830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2DC499-B28C-42CF-8E77-E17DB9364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C0CA83-82DE-4F6A-B943-4AEB7ABD4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autoppt ai presentation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A7A696-B3E2-49E1-B4FB-780F2E265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326351-7A16-486F-87A8-B35333F3B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673589-37D0-4C52-970F-5EEAC71DC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present a simple launch plan that everyone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A7D499-8909-4E87-9D8E-37789D35B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FC664D-1E96-4F8A-998A-9D6D98400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EA4882-02B0-4273-B9C1-F1723C4A8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722FAD-9D85-4C28-94D4-C015517C7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Gather store feedback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CFD049-82CA-4EA0-8DB3-C28216668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BF61C0-3123-4F21-8EDE-E1A7C6DFE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6366E1-CFC2-4B9B-AECE-558A1CC0A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rollout flow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4DDE79-EE8D-4DE9-B4F3-15DDE2F3C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21DC75-653F-4708-B34A-ABF8A4AF9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B70702-356A-4697-B754-B6B1FF983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finalize</a:t>
            </a:r>
          </a:p>
        </p:txBody>
      </p:sp>
    </p:spTree>
    <p:extLst>
      <p:ext uri="{BB962C8B-B14F-4D97-AF65-F5344CB8AC3E}">
        <p14:creationId xmlns:p14="http://schemas.microsoft.com/office/powerpoint/2010/main" val="7839052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7FC605-85EF-4542-A749-0E492D916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582257-8371-4681-A0B2-796260CDC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29AC60-9CC1-42F5-A1E9-07D7E4A46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04DE44-85AD-4808-9D5B-50996C15A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3FE4C4-CCF2-43B7-A91E-4913610AB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autoppt ai presentation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DCE3D8-B31A-49D3-9B90-D3D74A4FD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777C98-0F84-47D1-A528-C0CBABC38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D72669-F19A-4047-9B0D-D88A427D1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726811-934C-4861-9EB2-79814176B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AF83FE-BB4F-4B40-B8B5-F430CAEA0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BDF435-4B3F-44F8-9775-CE6D45A23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2C1118-F031-4121-95BF-DCC27B4AD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121478-10EC-4D30-9C3E-2A1D2A370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F78E68-41E1-4C1E-9091-A3C81391F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store feedback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C672F8-0D04-406F-B59E-3573667EF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1C661E-1733-40FB-9BB0-DF738C51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488314-79CF-4448-91FF-1A7E5E0CB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02AD24-4139-46AF-9AA4-08294C5FA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B08434-539E-42A8-B10B-600E1CAE8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rollout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4E9F6D-A618-45EC-AA21-36B27F43D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C5323E-DFE9-477A-8562-6484616B9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DBBF2A-9D5B-4A0E-860E-2E8F37A2D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12403D-DE2B-49DA-B4D0-531D29BA1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7634E1-97CB-481F-AF10-70701A033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finalize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2541893-FFE1-4C8A-93DD-156FD0FE6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9798036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29925B-E16C-44AC-85C4-799FCF7A5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037CFF-33C2-44BC-825B-8FF30CC36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6A3A57-9307-4551-BFC6-395D33D89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plan into a polished deck.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6EFC72-072F-4158-A624-4D8FA6001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E4CE1D-3212-4060-8EC3-64482FB27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6FF97B-B41E-4179-87B7-D9E762BEC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F82279-541C-48C9-8CE8-998F13A5D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478216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2026-10-01T22:47:27.4410000Z</dcterms:created>
  <dcterms:modified xsi:type="dcterms:W3CDTF">2026-10-01T22:47:27.4410000Z</dcterms:modified>
</coreProperties>
</file>