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7bdd90567149a0" /><Relationship Type="http://schemas.openxmlformats.org/officeDocument/2006/relationships/extended-properties" Target="/docProps/app.xml" Id="R4fe77fcb19c64702" /><Relationship Type="http://schemas.openxmlformats.org/officeDocument/2006/relationships/officeDocument" Target="/ppt/presentation.xml" Id="Rb9de6adecde44f0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c438d286f74229"/>
  </p:sldMasterIdLst>
  <p:notesMasterIdLst>
    <p:notesMasterId xmlns:r="http://schemas.openxmlformats.org/officeDocument/2006/relationships" r:id="Re9e9a9476cfc4776"/>
  </p:notesMasterIdLst>
  <p:sldIdLst>
    <p:sldId xmlns:r="http://schemas.openxmlformats.org/officeDocument/2006/relationships" id="256" r:id="R1566841fe4cf42b4"/>
    <p:sldId xmlns:r="http://schemas.openxmlformats.org/officeDocument/2006/relationships" id="257" r:id="R9cecd1fea52b4ca8"/>
    <p:sldId xmlns:r="http://schemas.openxmlformats.org/officeDocument/2006/relationships" id="258" r:id="R7e4d8e9fedd743bd"/>
    <p:sldId xmlns:r="http://schemas.openxmlformats.org/officeDocument/2006/relationships" id="259" r:id="R2cae3ccaf65346c2"/>
    <p:sldId xmlns:r="http://schemas.openxmlformats.org/officeDocument/2006/relationships" id="260" r:id="R908174c60add49c5"/>
    <p:sldId xmlns:r="http://schemas.openxmlformats.org/officeDocument/2006/relationships" id="261" r:id="Rf5e788f9461f4d47"/>
    <p:sldId xmlns:r="http://schemas.openxmlformats.org/officeDocument/2006/relationships" id="262" r:id="R4a8a82a793d242e3"/>
    <p:sldId xmlns:r="http://schemas.openxmlformats.org/officeDocument/2006/relationships" id="263" r:id="Rac6561d6514747d0"/>
    <p:sldId xmlns:r="http://schemas.openxmlformats.org/officeDocument/2006/relationships" id="264" r:id="R3b437208b1734702"/>
    <p:sldId xmlns:r="http://schemas.openxmlformats.org/officeDocument/2006/relationships" id="265" r:id="R32fae3fba27a4b4d"/>
    <p:sldId xmlns:r="http://schemas.openxmlformats.org/officeDocument/2006/relationships" id="266" r:id="R02cbeec1a3db41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f84a5f550340ed" /><Relationship Type="http://schemas.openxmlformats.org/officeDocument/2006/relationships/slideMaster" Target="/ppt/slideMasters/slideMaster1.xml" Id="Rccc438d286f74229" /><Relationship Type="http://schemas.openxmlformats.org/officeDocument/2006/relationships/notesMaster" Target="/ppt/notesMasters/notesMaster1.xml" Id="Re9e9a9476cfc4776" /><Relationship Type="http://schemas.openxmlformats.org/officeDocument/2006/relationships/presProps" Target="/ppt/presProps.xml" Id="R9262fe7950c54415" /><Relationship Type="http://schemas.openxmlformats.org/officeDocument/2006/relationships/tableStyles" Target="/ppt/tableStyles.xml" Id="R22c66ff9d6214078" /><Relationship Type="http://schemas.openxmlformats.org/officeDocument/2006/relationships/slide" Target="/ppt/slides/slide1.xml" Id="R1566841fe4cf42b4" /><Relationship Type="http://schemas.openxmlformats.org/officeDocument/2006/relationships/slide" Target="/ppt/slides/slide2.xml" Id="R9cecd1fea52b4ca8" /><Relationship Type="http://schemas.openxmlformats.org/officeDocument/2006/relationships/slide" Target="/ppt/slides/slide3.xml" Id="R7e4d8e9fedd743bd" /><Relationship Type="http://schemas.openxmlformats.org/officeDocument/2006/relationships/slide" Target="/ppt/slides/slide4.xml" Id="R2cae3ccaf65346c2" /><Relationship Type="http://schemas.openxmlformats.org/officeDocument/2006/relationships/slide" Target="/ppt/slides/slide5.xml" Id="R908174c60add49c5" /><Relationship Type="http://schemas.openxmlformats.org/officeDocument/2006/relationships/slide" Target="/ppt/slides/slide6.xml" Id="Rf5e788f9461f4d47" /><Relationship Type="http://schemas.openxmlformats.org/officeDocument/2006/relationships/slide" Target="/ppt/slides/slide7.xml" Id="R4a8a82a793d242e3" /><Relationship Type="http://schemas.openxmlformats.org/officeDocument/2006/relationships/slide" Target="/ppt/slides/slide8.xml" Id="Rac6561d6514747d0" /><Relationship Type="http://schemas.openxmlformats.org/officeDocument/2006/relationships/slide" Target="/ppt/slides/slide9.xml" Id="R3b437208b1734702" /><Relationship Type="http://schemas.openxmlformats.org/officeDocument/2006/relationships/slide" Target="/ppt/slides/slide10.xml" Id="R32fae3fba27a4b4d" /><Relationship Type="http://schemas.openxmlformats.org/officeDocument/2006/relationships/slide" Target="/ppt/slides/slide11.xml" Id="R02cbeec1a3db41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ccf6c51b07453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6779b72f4b4e45" /><Relationship Type="http://schemas.openxmlformats.org/officeDocument/2006/relationships/notesMaster" Target="/ppt/notesMasters/notesMaster1.xml" Id="R276dfbc5e5714b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6945699ca14798" /><Relationship Type="http://schemas.openxmlformats.org/officeDocument/2006/relationships/notesMaster" Target="/ppt/notesMasters/notesMaster1.xml" Id="R59e56184a09f45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6764c3228a84d81" /><Relationship Type="http://schemas.openxmlformats.org/officeDocument/2006/relationships/notesMaster" Target="/ppt/notesMasters/notesMaster1.xml" Id="Redf157a51a1247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d10c0712384402" /><Relationship Type="http://schemas.openxmlformats.org/officeDocument/2006/relationships/notesMaster" Target="/ppt/notesMasters/notesMaster1.xml" Id="R17521adc85dd47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bfff26bb0043d8" /><Relationship Type="http://schemas.openxmlformats.org/officeDocument/2006/relationships/notesMaster" Target="/ppt/notesMasters/notesMaster1.xml" Id="R966c9ae1052e4c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a4c4e34b8c84d7c" /><Relationship Type="http://schemas.openxmlformats.org/officeDocument/2006/relationships/notesMaster" Target="/ppt/notesMasters/notesMaster1.xml" Id="Rccc3538ab6034c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738fa00a47f45de" /><Relationship Type="http://schemas.openxmlformats.org/officeDocument/2006/relationships/notesMaster" Target="/ppt/notesMasters/notesMaster1.xml" Id="R15454605088b4d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5f818c7d0044fa" /><Relationship Type="http://schemas.openxmlformats.org/officeDocument/2006/relationships/notesMaster" Target="/ppt/notesMasters/notesMaster1.xml" Id="R572fa405b36b43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24c8217dbd7478a" /><Relationship Type="http://schemas.openxmlformats.org/officeDocument/2006/relationships/notesMaster" Target="/ppt/notesMasters/notesMaster1.xml" Id="Rb7f33a9becec4f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e9dd1d3d684960" /><Relationship Type="http://schemas.openxmlformats.org/officeDocument/2006/relationships/notesMaster" Target="/ppt/notesMasters/notesMaster1.xml" Id="R18e2578614084f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e23f5371b942c5" /><Relationship Type="http://schemas.openxmlformats.org/officeDocument/2006/relationships/notesMaster" Target="/ppt/notesMasters/notesMaster1.xml" Id="R36d24ecb9efd4c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1d4fd68b774d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920a45627a4034" /><Relationship Type="http://schemas.openxmlformats.org/officeDocument/2006/relationships/slideLayout" Target="/ppt/slideLayouts/slideLayout1.xml" Id="R177743fd525542a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77743fd525542a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5ef1875044df1" /><Relationship Type="http://schemas.openxmlformats.org/officeDocument/2006/relationships/image" Target="/ppt/media/image.png" Id="R090e17ef57484b13" /><Relationship Type="http://schemas.openxmlformats.org/officeDocument/2006/relationships/notesSlide" Target="/ppt/notesSlides/notesSlide1.xml" Id="Ra102e69affbc42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a1bd4162c24fbc" /><Relationship Type="http://schemas.openxmlformats.org/officeDocument/2006/relationships/notesSlide" Target="/ppt/notesSlides/notesSlide2.xml" Id="R310b4f400fe14eb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8423158ec4548" /><Relationship Type="http://schemas.openxmlformats.org/officeDocument/2006/relationships/notesSlide" Target="/ppt/notesSlides/notesSlide3.xml" Id="R2981aa0ea99b405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a27d441f14c24" /><Relationship Type="http://schemas.openxmlformats.org/officeDocument/2006/relationships/notesSlide" Target="/ppt/notesSlides/notesSlide4.xml" Id="R2e164efd72864c3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82b8a0e3b4d18" /><Relationship Type="http://schemas.openxmlformats.org/officeDocument/2006/relationships/notesSlide" Target="/ppt/notesSlides/notesSlide5.xml" Id="R422f897f28fc42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917680e2b4ec3" /><Relationship Type="http://schemas.openxmlformats.org/officeDocument/2006/relationships/notesSlide" Target="/ppt/notesSlides/notesSlide6.xml" Id="R6801fa8aa11a472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5f3ba982134fab" /><Relationship Type="http://schemas.openxmlformats.org/officeDocument/2006/relationships/notesSlide" Target="/ppt/notesSlides/notesSlide7.xml" Id="Rb34c2fdcbc7247d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c07c3920c419b" /><Relationship Type="http://schemas.openxmlformats.org/officeDocument/2006/relationships/notesSlide" Target="/ppt/notesSlides/notesSlide8.xml" Id="R502cff2b23694e4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384d8cea6343fb" /><Relationship Type="http://schemas.openxmlformats.org/officeDocument/2006/relationships/notesSlide" Target="/ppt/notesSlides/notesSlide9.xml" Id="R73b9b18753334c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52888f01934745" /><Relationship Type="http://schemas.openxmlformats.org/officeDocument/2006/relationships/notesSlide" Target="/ppt/notesSlides/notesSlide10.xml" Id="R0b8b78b9958748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1b1f9e2864328" /><Relationship Type="http://schemas.openxmlformats.org/officeDocument/2006/relationships/notesSlide" Target="/ppt/notesSlides/notesSlide11.xml" Id="R76408c1df6434f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0855D6-7658-45CF-A4F2-8CEFFB4EE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8093A5-830D-4A4A-93AF-7C94B52F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E1141E-2A37-4B80-B41E-B3F13DDD2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Av Script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3D6F2D-00F0-4ACE-87A3-DBE5BBBB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trailer from first draft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72FE03-C45E-435C-B1A3-FB4009CB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BC8DB0-A4FB-4374-944C-C85B0A7E2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9CF6E-AB2A-4371-BCB5-C6143F36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64DA7F-9AC0-4E31-9D74-51A7FFEB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e17ef57484b1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5197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66F53F-63CD-4E6D-9BD9-E3B2BB6F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1CD5FC-1948-4CEA-A9C7-4C6A6315B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19297D-CC47-4194-9E38-D9EC05F9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7651D-2097-4987-9017-B0EF3E5C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EFDE4A-AAA8-4AD1-8F62-8FCC06EB5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av script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F84825-5AED-4E74-9130-7F3340509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E3F899-7809-428A-A3ED-F2204E4D3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ED2C9-938C-499B-993A-6F52E7A9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280BB-3DB3-4AA9-9463-925433B0B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34E6AE-CBCF-4BDC-9437-EFF0FFE8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7FC637-BA05-47D5-A28F-099A0773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D96341-3ED8-4A62-BDED-0FCFB5CCC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33B8F6-BF48-4B59-894C-646750F7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2BBA46-73D8-4CBC-AEDC-A7BB5381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DAA165-AFCB-4808-BB8B-13EE15D70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A3935B-322E-471C-833F-2BD0363F1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Audio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193A1-AE5F-428A-A7D1-2D34C744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E1ED25-EDB4-4BB8-A976-9DA9A2DB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ABBF5D-4E07-451A-9FE4-12A770CC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6ADAEC-9236-4D23-9BDF-AC58FF25B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C558CD-77D4-4ED3-ADD7-BDC21F70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the transitions</a:t>
            </a:r>
          </a:p>
        </p:txBody>
      </p:sp>
    </p:spTree>
    <p:extLst>
      <p:ext uri="{BB962C8B-B14F-4D97-AF65-F5344CB8AC3E}">
        <p14:creationId xmlns:p14="http://schemas.microsoft.com/office/powerpoint/2010/main" val="8824916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4C76F-79A6-46E8-ADE9-9E5067ECD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AE3718-66DA-4B41-B697-070C0CC55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7CA414-3632-4381-8775-240877F2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3D2323-E372-4B07-8E1D-7C6D9BB8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946033-1B89-4DFE-8F67-5A8BEDE1C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rough concept into a clear, timed trailer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2AE7C-7127-4A53-91C3-5A02044F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8A9A1B-AFF2-4985-93D5-72CF2EB9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350762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A3AFC-577F-420E-BF5E-72671AF4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567DCE-909C-414B-BF0F-B46DAE841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ABB83B-83F8-4C8C-8261-9B76C2FE4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FF2A85-EF25-4782-8695-D4D741CA1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AB60B9-14C2-4948-9E67-8B7651312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av script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64F9CC-2C78-41BC-B7E0-BB0F1BE34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2581D5-90C5-4622-9DCF-0C3C52C9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44F9F5-6342-49AC-B65F-39635537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C4B07E-4F58-4C32-A20E-5EC96E7F0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av script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533F00-87AE-4062-A666-80572884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A5D427-40E9-4D37-A4B0-3B8D2E85E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C94E0A-72F0-4D72-919C-3775E4B0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A42F48-D9BE-4E0B-AF33-675B7578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4796DB-F984-4506-B849-27CB7FF8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concept into a clear, timed…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AD3CE1-8763-4C98-8BE6-CE43FFD61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27D891-1D23-4C2A-B29D-25729C0B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90042E-0707-42B6-9160-AC1E320D6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FCD2D3-948E-4224-A384-DEDDA748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543E7E-EDDE-482F-AD31-5217450E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Review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B981BC-E97E-472C-A697-93DB3AC8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307878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722C2E-CF6F-437F-A9ED-4F5C5E535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71E16-14DB-4718-9149-860A1BE9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A03549-FD67-49B5-B123-AF01C818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9DF751-2E31-4F2C-B9CB-E49D5DAB3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D7D44-3A9A-4D88-B71D-C33E09DA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F2A1D3-6619-4753-944D-04678BC81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4499D-7A16-4BF3-8ECD-1A48332C6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99ACC-EBFE-4AD5-B5B4-4626D30C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7A9F0-225C-4FC2-AD58-E9D81C06E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6ECF28-65C9-4D70-9C2C-313ABCFE8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6F4A0B-1871-4426-8723-E759C4F10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8B0E63-6ACB-46A7-BC67-C72D8A42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AE3951-A1D9-4B4D-A25D-6178FFD5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231F30-CC0E-4100-8B19-44C6F5D2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CC8C41-F81D-4B5A-8C51-66301088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211CFD-276F-4811-9A40-F8D91B7E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B13014-434D-4524-8BBB-C1687820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41B57F-0687-4531-BD07-671354389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42EA7-BBB0-4D56-81E5-9D9378EB0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048DD4-0B5A-4BB6-9E28-22CAE55F8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D3ECB-18FA-4662-8437-7FF433738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the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9D9120-4B00-400D-AD78-879531F41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412F48-8280-4894-B762-76820FCD8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0FDE34-9EAA-42B9-8A92-983643A5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287CD0-D5AD-47B3-986F-63908565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E9B32A-200B-4258-BAF2-36DBB1035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327544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C040D7-0F86-4C7A-AA89-CD413B541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A84960-DE2B-4B59-90C2-F1B913B0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0FAE58-B134-4EE6-933F-5920C24AC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10D2C8-C53C-46DE-A656-6B391E23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8E4EE0-32D7-4C61-8F59-1B3D876D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av script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785EE6-7DF6-40DF-88BA-10049D04B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CD9211-AF02-4DF3-92BA-F2B44BE1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3744D9-CE71-4D6D-851B-CF4D7F95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2A1CC2-6712-466A-9CF0-8107D69A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concept feels exciting but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166CAE-6CD0-4883-871B-7B91F6614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729B5E-4F99-47E4-9A2A-D4B4CE9F8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are chosen before the story is 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964CE0-239D-45CF-8D89-F477644E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DA4411-51C9-4C86-8B76-283AF7DE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voiceover draft does not match the pacing.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C776AF-A6FF-49A7-9308-BA0F644A5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119F17-172A-4588-9355-9553FA94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DD6123-D4B8-42CA-9B6A-FDD3CC61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0EF83A-0454-4B3B-BE56-BC677CD7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trailer follows a clear emotional arc.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B97D93-642D-4BF3-961E-EFC196DE4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593A11-321A-47FC-A9EC-8FBE7C85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defined purpose and timing.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106F08-4B8F-479A-A960-A846B49A8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B4394C-DD69-4910-B928-53F5DE35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one shared plan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6970401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1CD2D3-E2E7-4D20-8983-85CAC25D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D11560-4975-4594-B78A-4FC9BD07B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641EA4-4146-4E0F-83E6-ECABAFD5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078D19-2B89-4C71-9A3E-D109ED4D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357AFF-8FAA-4145-851A-7274FD79C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BB7AFF-E618-47F4-A93B-BC73F012D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77D597-8302-42E0-8B0E-CA38B077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F0A50-C082-44C8-A9E6-D4C569BBD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26ADC5-A42B-40C5-A8D7-002B9A79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C88A43-8B29-4872-9BC5-9D581593E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to align the team on tone and pacing.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698AF2-A8C3-40CC-BFDA-DD7FFA68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42C4B1-D3D5-479C-BD6F-2AFAAB7F1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314EEC-48A1-4ECA-ACD4-66F81B02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3201A5-FD7B-462C-92D6-4C31E34F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EDITOR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83B57C-A1C1-4D54-AC64-D41B873A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scene-by-scene guidance to build the trailer efficiently.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6A3CC5-2D77-4B3B-8B6E-26CD0F542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DB8C4C-913D-4C4D-9C5C-8746CDBE3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3D8FF9-74E3-4DDD-8AB7-368176D4D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B0E44A-1039-4589-9860-19A52257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4174B2-9301-4A71-89E8-476967CE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story arc that supports the launch message.</a:t>
            </a:r>
          </a:p>
        </p:txBody>
      </p:sp>
    </p:spTree>
    <p:extLst>
      <p:ext uri="{BB962C8B-B14F-4D97-AF65-F5344CB8AC3E}">
        <p14:creationId xmlns:p14="http://schemas.microsoft.com/office/powerpoint/2010/main" val="21144969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A8320DA-5F13-45FF-949E-9D1D3730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0E510F-45BA-4388-B866-13BF6175E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82B272-C461-475D-AC46-DC23CF018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4880AB-CEC4-4928-B71E-9D4486C6C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CD07B3-6B72-4FA6-98F1-BB52A5165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F4A27E-732A-47D9-AC4E-01378573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BE4382-2F21-4AA4-ADF5-C8EB6EB82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602ED9-3E8D-47C9-9F3D-18CE3450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505AD-F46B-4B4A-A62E-543F26CF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18DBE5-0838-4515-B769-A1168FD0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605833-00CD-420B-83D5-98F4EDF0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20F878-70DF-4461-A3EC-483F1861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E1002D-C7FA-4F06-9F38-203528ED6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05687-EE82-4235-827B-98A10DCC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73B7B8-8B73-4376-86ED-69662C18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328F59-D25E-41E0-B382-B5E4DDB93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121AE-F4E1-49AE-AF9B-6933C73F2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3FE41D-BD2F-49AC-97B7-CD20243C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7B69CC-09CE-4ED5-A884-1564EEB5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FD04BE-CFF2-4379-BE6A-388241E6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72F5FE-69B6-4EF0-B2B0-FC5A27628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C075A2-A742-49FA-B627-B932DC6D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E30496-AF8A-4E7C-BA1C-A0E6C884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97795B9-67EE-45AB-A6D4-647B1EE96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2BDC22-9FA4-4F25-A5D4-6D78619CC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A07F02-5BDC-492A-A635-97A44939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FDAB4D6-B3EB-435A-A2F2-6A80A2C4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4527F5F-FA3B-488F-84DC-CB12701E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9A88C7-9C9C-4D4E-9927-A10C6512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Time the transitions</a:t>
            </a:r>
          </a:p>
        </p:txBody>
      </p:sp>
    </p:spTree>
    <p:extLst>
      <p:ext uri="{BB962C8B-B14F-4D97-AF65-F5344CB8AC3E}">
        <p14:creationId xmlns:p14="http://schemas.microsoft.com/office/powerpoint/2010/main" val="3861431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D8D583-007E-466F-A0CC-E26326DF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1EDF7-FE09-448D-9B38-6C01E53B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0DA22-5C3B-4A79-99B0-65BBC28DB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50D9F-6F52-4D85-919B-AA7F75A99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DE527-FE66-4565-9D6A-8D3102281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av script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EA33C1-35B4-4840-8165-22764F70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4AFA0-98F5-49A0-AE3B-ADDF16018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75F16F-1046-4F2F-80C4-4FE9B98F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turn a loose sci-fi idea into a trailer plan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845182-2A14-499C-90BD-B3AC9AD4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EA8406-9D0F-4DE2-A864-C3217DF1C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8BD0D8-2012-4B5C-A9CA-E315FA0D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F5DFBF-E561-4CB4-8151-78BCC860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3E32B4-11D8-4473-B88E-8C80F3AD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2E291-E992-4B54-AA96-53CE1404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3CC769-2150-45D7-B35A-8EE5F40A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F427A-D07C-4A26-81C8-0B4505D9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C9013A-087B-4A7B-A8C3-DA005E7F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FF65BD-0644-44DF-B3CA-30FDA278D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</p:spTree>
    <p:extLst>
      <p:ext uri="{BB962C8B-B14F-4D97-AF65-F5344CB8AC3E}">
        <p14:creationId xmlns:p14="http://schemas.microsoft.com/office/powerpoint/2010/main" val="13471087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5526ABF-B747-49E0-BBE5-85081F92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DC69F1-1D54-4469-8048-A50C6EFD1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A83E5E-B654-4274-AE09-C7551C37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E2BB53-4DBC-47AE-8496-4B3FDDDFF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F1A66-46F4-46E6-8510-EEDE54ADC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av script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6BEA24-DCCD-4974-A707-9B8306A1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D11880-460A-4E9C-8731-D6F4C17F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0D39D7-6F23-4BA7-9B2B-BE52A234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B987DD-3D70-4DD7-AE14-E8AA045A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666844-C456-44FA-B1FA-9EE391B9D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C94FAD-8D6F-43C0-A627-ABFD692D5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4D29A7-B05A-4217-B8E3-ACB0FE51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DF63C-97A2-42CE-895E-88C820F6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586003-F5BE-482B-9659-B3B64E6E8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46235-C18B-4067-A99D-A39F2491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35A313-295C-4041-8A7C-1C7CFDB55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35DB1C-20D8-4EB3-A7DF-A83E50DE0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4CE911-5B6D-4637-87B7-5D11D8AA0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70F6F5-93EB-456A-B913-5E785929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7F680-217D-4095-8D37-42D0E1A1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850CDE-1BF9-421E-97AD-7CFDBCF6B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D14C76-3515-4539-9DC4-04CD460B0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A23135-8D6F-4EB1-9EE9-25D46CCFB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622C3E-59DD-4CB7-8581-86C89154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593641-9DBC-4667-90AA-7AA142EC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740828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A9AE22-7B6D-4415-9D23-4DC424CC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18C05A-1EAB-4FEE-9A33-7E0D9DE56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21251F-E100-430C-B2EF-8C1EBF35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idea to sharp trailer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25528A-269C-4927-A6B2-44BE46C3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188D0-8F63-4243-825E-6DA4DD9A8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810EE-01DA-4697-9B45-550C78EF0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8862C9-AEB9-4B3E-9C44-D4DECA3AD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549700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2026-10-02T00:18:26.0600000Z</dcterms:created>
  <dcterms:modified xsi:type="dcterms:W3CDTF">2026-10-02T00:18:26.0600000Z</dcterms:modified>
</coreProperties>
</file>