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96e501dc664d4f" /><Relationship Type="http://schemas.openxmlformats.org/officeDocument/2006/relationships/extended-properties" Target="/docProps/app.xml" Id="Raa1f356139bc4c40" /><Relationship Type="http://schemas.openxmlformats.org/officeDocument/2006/relationships/officeDocument" Target="/ppt/presentation.xml" Id="R322cd01fc7da4d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cb0a197b0c4547"/>
  </p:sldMasterIdLst>
  <p:notesMasterIdLst>
    <p:notesMasterId xmlns:r="http://schemas.openxmlformats.org/officeDocument/2006/relationships" r:id="R4750940a78134edf"/>
  </p:notesMasterIdLst>
  <p:sldIdLst>
    <p:sldId xmlns:r="http://schemas.openxmlformats.org/officeDocument/2006/relationships" id="256" r:id="Rb7277f8c409c472c"/>
    <p:sldId xmlns:r="http://schemas.openxmlformats.org/officeDocument/2006/relationships" id="257" r:id="Re5307e8632124c71"/>
    <p:sldId xmlns:r="http://schemas.openxmlformats.org/officeDocument/2006/relationships" id="258" r:id="R1a667bd19fcb4c96"/>
    <p:sldId xmlns:r="http://schemas.openxmlformats.org/officeDocument/2006/relationships" id="259" r:id="Rbe0b64efba7f4123"/>
    <p:sldId xmlns:r="http://schemas.openxmlformats.org/officeDocument/2006/relationships" id="260" r:id="Ra8cfa7f4f64e45a5"/>
    <p:sldId xmlns:r="http://schemas.openxmlformats.org/officeDocument/2006/relationships" id="261" r:id="R6c382ecff662497b"/>
    <p:sldId xmlns:r="http://schemas.openxmlformats.org/officeDocument/2006/relationships" id="262" r:id="Ra62775d8f42b4301"/>
    <p:sldId xmlns:r="http://schemas.openxmlformats.org/officeDocument/2006/relationships" id="263" r:id="R58140af863ce4878"/>
    <p:sldId xmlns:r="http://schemas.openxmlformats.org/officeDocument/2006/relationships" id="264" r:id="R02c343c15abf46c5"/>
    <p:sldId xmlns:r="http://schemas.openxmlformats.org/officeDocument/2006/relationships" id="265" r:id="R9a15c66701264bb3"/>
    <p:sldId xmlns:r="http://schemas.openxmlformats.org/officeDocument/2006/relationships" id="266" r:id="R046316c5d1664c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dbf8e3d0d6450e" /><Relationship Type="http://schemas.openxmlformats.org/officeDocument/2006/relationships/slideMaster" Target="/ppt/slideMasters/slideMaster1.xml" Id="Rffcb0a197b0c4547" /><Relationship Type="http://schemas.openxmlformats.org/officeDocument/2006/relationships/notesMaster" Target="/ppt/notesMasters/notesMaster1.xml" Id="R4750940a78134edf" /><Relationship Type="http://schemas.openxmlformats.org/officeDocument/2006/relationships/presProps" Target="/ppt/presProps.xml" Id="R257054da6e8841ec" /><Relationship Type="http://schemas.openxmlformats.org/officeDocument/2006/relationships/tableStyles" Target="/ppt/tableStyles.xml" Id="R3a4fccdb2ac6486f" /><Relationship Type="http://schemas.openxmlformats.org/officeDocument/2006/relationships/slide" Target="/ppt/slides/slide1.xml" Id="Rb7277f8c409c472c" /><Relationship Type="http://schemas.openxmlformats.org/officeDocument/2006/relationships/slide" Target="/ppt/slides/slide2.xml" Id="Re5307e8632124c71" /><Relationship Type="http://schemas.openxmlformats.org/officeDocument/2006/relationships/slide" Target="/ppt/slides/slide3.xml" Id="R1a667bd19fcb4c96" /><Relationship Type="http://schemas.openxmlformats.org/officeDocument/2006/relationships/slide" Target="/ppt/slides/slide4.xml" Id="Rbe0b64efba7f4123" /><Relationship Type="http://schemas.openxmlformats.org/officeDocument/2006/relationships/slide" Target="/ppt/slides/slide5.xml" Id="Ra8cfa7f4f64e45a5" /><Relationship Type="http://schemas.openxmlformats.org/officeDocument/2006/relationships/slide" Target="/ppt/slides/slide6.xml" Id="R6c382ecff662497b" /><Relationship Type="http://schemas.openxmlformats.org/officeDocument/2006/relationships/slide" Target="/ppt/slides/slide7.xml" Id="Ra62775d8f42b4301" /><Relationship Type="http://schemas.openxmlformats.org/officeDocument/2006/relationships/slide" Target="/ppt/slides/slide8.xml" Id="R58140af863ce4878" /><Relationship Type="http://schemas.openxmlformats.org/officeDocument/2006/relationships/slide" Target="/ppt/slides/slide9.xml" Id="R02c343c15abf46c5" /><Relationship Type="http://schemas.openxmlformats.org/officeDocument/2006/relationships/slide" Target="/ppt/slides/slide10.xml" Id="R9a15c66701264bb3" /><Relationship Type="http://schemas.openxmlformats.org/officeDocument/2006/relationships/slide" Target="/ppt/slides/slide11.xml" Id="R046316c5d1664c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133444eb404a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07ab9f13e74d4b" /><Relationship Type="http://schemas.openxmlformats.org/officeDocument/2006/relationships/notesMaster" Target="/ppt/notesMasters/notesMaster1.xml" Id="R6f13173b15f243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1939f080d44d5d" /><Relationship Type="http://schemas.openxmlformats.org/officeDocument/2006/relationships/notesMaster" Target="/ppt/notesMasters/notesMaster1.xml" Id="Raaf912734dbb4c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0fe249c1ba499f" /><Relationship Type="http://schemas.openxmlformats.org/officeDocument/2006/relationships/notesMaster" Target="/ppt/notesMasters/notesMaster1.xml" Id="R5bf7e279fa6149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a004204e5346a0" /><Relationship Type="http://schemas.openxmlformats.org/officeDocument/2006/relationships/notesMaster" Target="/ppt/notesMasters/notesMaster1.xml" Id="R80fa4229b75546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46f8be04884a10" /><Relationship Type="http://schemas.openxmlformats.org/officeDocument/2006/relationships/notesMaster" Target="/ppt/notesMasters/notesMaster1.xml" Id="R10091f3c1f4d4a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4de3c9c9ff4f77" /><Relationship Type="http://schemas.openxmlformats.org/officeDocument/2006/relationships/notesMaster" Target="/ppt/notesMasters/notesMaster1.xml" Id="R50c0267d4d0f4d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11440992c04f3f" /><Relationship Type="http://schemas.openxmlformats.org/officeDocument/2006/relationships/notesMaster" Target="/ppt/notesMasters/notesMaster1.xml" Id="R1a81287196394f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d584c32e444601" /><Relationship Type="http://schemas.openxmlformats.org/officeDocument/2006/relationships/notesMaster" Target="/ppt/notesMasters/notesMaster1.xml" Id="R86bf99cbc46947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239a38305c491e" /><Relationship Type="http://schemas.openxmlformats.org/officeDocument/2006/relationships/notesMaster" Target="/ppt/notesMasters/notesMaster1.xml" Id="Re463f79125a24c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98632643464900" /><Relationship Type="http://schemas.openxmlformats.org/officeDocument/2006/relationships/notesMaster" Target="/ppt/notesMasters/notesMaster1.xml" Id="Radd126552f5f4b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60e87d18e74850" /><Relationship Type="http://schemas.openxmlformats.org/officeDocument/2006/relationships/notesMaster" Target="/ppt/notesMasters/notesMaster1.xml" Id="Rd7ec515a6cba4b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67c12ed8a144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c87c3dcc7341d1" /><Relationship Type="http://schemas.openxmlformats.org/officeDocument/2006/relationships/slideLayout" Target="/ppt/slideLayouts/slideLayout1.xml" Id="R715cf159f0534e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5cf159f0534e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da45f598c40f3" /><Relationship Type="http://schemas.openxmlformats.org/officeDocument/2006/relationships/image" Target="/ppt/media/image.png" Id="R458b2b5665c54daa" /><Relationship Type="http://schemas.openxmlformats.org/officeDocument/2006/relationships/notesSlide" Target="/ppt/notesSlides/notesSlide1.xml" Id="R2f29c8dae2a94a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f8ede091a4e20" /><Relationship Type="http://schemas.openxmlformats.org/officeDocument/2006/relationships/notesSlide" Target="/ppt/notesSlides/notesSlide2.xml" Id="Rd10e58f5469a4e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b28575dbf4a91" /><Relationship Type="http://schemas.openxmlformats.org/officeDocument/2006/relationships/notesSlide" Target="/ppt/notesSlides/notesSlide3.xml" Id="R0818380c7e0840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00bc29b31494c" /><Relationship Type="http://schemas.openxmlformats.org/officeDocument/2006/relationships/notesSlide" Target="/ppt/notesSlides/notesSlide4.xml" Id="R6baba6daf0ad42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2f34e7fea42c7" /><Relationship Type="http://schemas.openxmlformats.org/officeDocument/2006/relationships/notesSlide" Target="/ppt/notesSlides/notesSlide5.xml" Id="R53117d35d4a345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d5b792576d404f" /><Relationship Type="http://schemas.openxmlformats.org/officeDocument/2006/relationships/notesSlide" Target="/ppt/notesSlides/notesSlide6.xml" Id="R6838880742c846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33d682163471c" /><Relationship Type="http://schemas.openxmlformats.org/officeDocument/2006/relationships/notesSlide" Target="/ppt/notesSlides/notesSlide7.xml" Id="R9c0121f4228446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9527879e64541" /><Relationship Type="http://schemas.openxmlformats.org/officeDocument/2006/relationships/notesSlide" Target="/ppt/notesSlides/notesSlide8.xml" Id="R8e7ed5832a8c45f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f58d9fb994aae" /><Relationship Type="http://schemas.openxmlformats.org/officeDocument/2006/relationships/notesSlide" Target="/ppt/notesSlides/notesSlide9.xml" Id="R6694318a828a43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c5e4e6e6748fe" /><Relationship Type="http://schemas.openxmlformats.org/officeDocument/2006/relationships/notesSlide" Target="/ppt/notesSlides/notesSlide10.xml" Id="R4842932cf8be43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7e565e12c24068" /><Relationship Type="http://schemas.openxmlformats.org/officeDocument/2006/relationships/notesSlide" Target="/ppt/notesSlides/notesSlide11.xml" Id="R5c2681138def4d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B40486-D9D4-4909-9128-8B131C65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81550-7FD3-4351-AC88-4CB83695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5CA3F-BBB1-4011-B1BA-A2F4D069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B-Roll Shot List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EDFB3-DF9F-41B5-8407-345B6495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plans crisp cutaways for a sunrise kayak promo in Lisbon.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349867-C6D4-4AE0-B954-0CE9D43A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6DE87-7C33-40E1-BDC7-52F73742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00F85-089A-4D12-B408-6FA354C1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C145DD-0201-44B4-B2ED-52754460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b2b5665c54da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252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63830D-25DE-4104-8488-E7DBE16C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FECDB-F407-47D4-9B0C-237F2EF8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C24BC-6C24-4A4F-B288-A70CC6C7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B7BFF-1691-4E17-8DE7-1F78F3FF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78267-B74F-45CD-80DD-B700044E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D47D3-A864-4895-8274-79949A62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862C0-50AD-4B7F-94F7-0DAE33F9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EED615-8C17-4697-9E37-0F9A4766E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6F712-705F-4D74-BF20-211282A2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AE498-F638-4782-8F81-47C2C35B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A7668-6CD3-4D39-BAC4-C21DB654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BDA46-4AAE-4802-85D3-747FB8CE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Types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3109D3-E7EA-4B25-B0D9-B1A3EFBA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C08597-9C5A-4D8B-831A-1F4C2976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A7C2E3-6568-4C68-8A34-97743BC1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111809-C90B-4F38-B67B-3F9944BF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Timing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69A4BE-FCB6-4D2B-BCB4-8A870A1B8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8AAB90-5967-492C-9E51-1AABE2B9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DDAF8-33F6-4E96-A0AF-853C5894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5345D8-B3DE-46C8-B209-33F162F52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D51D1-2D4A-4642-8E2E-E4388602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light windows</a:t>
            </a:r>
          </a:p>
        </p:txBody>
      </p:sp>
    </p:spTree>
    <p:extLst>
      <p:ext uri="{BB962C8B-B14F-4D97-AF65-F5344CB8AC3E}">
        <p14:creationId xmlns:p14="http://schemas.microsoft.com/office/powerpoint/2010/main" val="11419669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89FCB-6961-4268-A736-4DB34F86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BBCA1-1845-4F5E-B636-099DDD14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86B10D-8FA9-40E5-854D-C3FCDEB7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32E9F-E857-4404-9A48-989D713F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C0844-F465-41EF-A73C-3AC2B79B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B-roll that supports the story and pacing.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ED90A2-1767-42AE-BDF5-AB9C2586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C84325-928D-4E1E-980F-7D8BBBE5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016118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D6D2E-9E60-4926-AE04-B49590F6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B17ECD-D800-4430-AA73-C2FBAA53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952A6-2718-4C6F-9027-286EBD57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5FEC9-D739-44A7-8575-B4A5B53F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2A10A-1FF3-4002-B84F-5F6F9A12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3790D-CC31-4AE3-9E85-27FAAEF0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1F9AB-3829-4652-8C66-857BF194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7DB16-A69E-4652-B563-4A9F18BA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5C6003-EA3A-4619-8FE5-2E93BA98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1B621E-70CC-4717-B254-93030BB4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72AA19-41B3-4C37-8AEC-D94295AC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22EEC-1C22-495F-8A69-4DA78431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E7821-57A5-4F6F-8086-DCEFE1AE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47964-9762-42F4-ABC6-E25C4101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6D013B-0C88-4FB4-A1D1-693D2483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EF6759-9A9F-4F81-A2A1-8DA8C258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DFCB25-BEF4-44F6-8715-19B3FFEC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7A0BDE-5898-4805-BEF9-B8537229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8DC759-E922-4AEB-87BF-74D64BA26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E4CA9E-3803-40D7-862E-758FABCD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908904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8AFF81-FB17-4A4F-BB84-F54E62A9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2F5F7-0FB6-4335-8BFB-53E68211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CD0D39-CD95-40CB-AC28-069FEA97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63C7D-D930-4FE3-9E24-33446A9A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080DC-2290-424A-AAB0-8C961DC2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D77FEF-E4F3-4B19-BC71-382E0CB1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DC2C6-303E-47F7-AFA2-EF4F9045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EC611-D820-4CF0-8A9F-677C5CEB0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CFB5D-A351-4F38-930F-DC21A264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EEAF1-8747-4199-B4FF-F8E3E992D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C706EE-B3C0-48F0-91C6-CB15B961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453246-35F9-43CB-A2FB-FB206438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AD857-891F-415E-AD5B-F1E42A44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1A9BD4-EA59-42A6-87C3-A08E9296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2B2E8-81F7-4234-B48A-C9F215A6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882014-6D27-4EE9-A098-8CC14179D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EFF0BC-BA4A-46F6-AD24-748C70CA5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E1632-CEB6-4BAD-8849-069156C0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0535BE-951D-4FA7-B324-C6649FAE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8A3549-D4EE-4004-8949-818CF09C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15D64B-D583-4BA8-AB1E-2F172AFE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light windows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94A605-FA9E-4685-B6FA-EA00E165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DF3A6A-0FDF-41B5-8B59-1FB92C52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B721D9-0041-43E8-BC36-759E2D64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49160E-34C2-489C-BA97-07A74FFE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Confirm backup angles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1D557E-C6D0-41A5-9576-2EDD1AD7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30049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005710-7D4F-4AB6-ABC8-4BAE1123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C89EC-BFCA-4E26-866E-6E6EF5D1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8E6E4-31A4-4BB0-A15B-58097047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008297-8CDD-48BC-A10D-5572541C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C94FA3-907F-405F-8172-C0FDA43D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6F1DB-6346-407D-910D-9C8687E72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A4A09-39C3-4F48-A0ED-0BE4B7A4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75229D-8F5F-4A87-82A3-40946540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A65FC-7DAE-41E2-AA97-42F5BDCF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Missing cutaways slow the edit.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346574-A0BA-41BB-A310-4855984E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8DDF02-7881-4ECC-984C-EEF1DE26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improvises on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10F92-0CB9-4CEF-99A9-03F94A31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C57E4-70A2-40E6-BD35-FF11C964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moments feel visually flat.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09098-0100-4368-AA65-862B28D3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0453C0-38FE-4604-9653-D5EF0AAB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DA552-9BE3-4801-8EAD-1282BFC5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D80B0C-5B20-431D-8129-BA638A41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supporting footage.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39FDB3-295A-403C-9310-FC3AFB9C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874CC-AD33-486F-8493-D7E1CD9B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knows what to film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A38759-D267-413D-BA5A-9956F3CF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031BD4-4BDC-41D6-A03B-9D5424C5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smoother.</a:t>
            </a:r>
          </a:p>
        </p:txBody>
      </p:sp>
    </p:spTree>
    <p:extLst>
      <p:ext uri="{BB962C8B-B14F-4D97-AF65-F5344CB8AC3E}">
        <p14:creationId xmlns:p14="http://schemas.microsoft.com/office/powerpoint/2010/main" val="458035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B6A49-FDAC-4914-8C6E-AF25DED5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B484C-0414-43D4-860A-D6B6A95B8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038E93-44E2-4462-8211-767CE00E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88E0F-1CA9-4D1B-A77A-D1A7D104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2ED4F0-7DF4-40F1-9EE6-39C055BD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B51592-D0BB-4E2A-9627-242C5F49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2CABA-2E4D-4077-99D8-43EB53B02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620B1-4ABB-4665-8D11-826B95F1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55258-4C1B-4807-B24E-AD176C6A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8B170-201F-4C9B-AB93-C695BD01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shot plan that keeps the shoot organized and on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A86708-B8AA-4C27-9E56-468CBAD2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022E6-4A72-4C1F-B9F5-A9136395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4EFDD-2936-4B04-BE7F-54062959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F38DC-53BC-4579-8774-2CDD9F63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932A66-A86D-4F3C-A654-13ABE751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align visuals with the brand story and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B22D5-76E5-44F5-B464-9C6CCEDA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42C4EA-7F94-41C2-BB23-017C4D4C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2F52E-5CBF-4A0D-9B87-BE7FC2B7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36743-584A-4A69-900E-156B502C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CAMERA CREW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1CFF8-D58A-4009-AB85-28A82C6B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Practical direction on what to capture and when to capture it.</a:t>
            </a:r>
          </a:p>
        </p:txBody>
      </p:sp>
    </p:spTree>
    <p:extLst>
      <p:ext uri="{BB962C8B-B14F-4D97-AF65-F5344CB8AC3E}">
        <p14:creationId xmlns:p14="http://schemas.microsoft.com/office/powerpoint/2010/main" val="18154241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018CB1-28CC-4AA1-A58F-D9207EF0C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79B8A5-FABF-42CD-A0C7-C72EE2B7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02890-1778-4B3F-AE4C-1F107FFF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671DE-AEAA-4A3B-AA96-B13E4BEB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485CF-ACC7-4FBC-99B2-505478AA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D73E0F-6DD2-4CC6-8947-4F965E2A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14921C-4BDA-4AE2-92B8-2613BB86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EEA10-D72C-4720-B564-0AC40556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4A2715-7892-4DD1-8F14-8E05BDB8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F5E372-8403-4769-BAA7-58A5109B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33C95-476B-416F-887D-5D51092F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F4067-B361-40AC-BB1B-148D76F7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0290E0-12D0-41BC-AD59-3E4B449C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B76C0C-0C92-4C9A-A254-3E3F6470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A515CF-BB86-44B8-879E-B4A814B5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B2C6CC-18BA-47C9-89D0-C0B28FC0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D21A2-E69A-4FBD-82AA-66E274E9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09DC02-F3D4-4AAD-B038-D313811E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02C8FE-C9F3-4851-B774-D733AE94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CA942C-E466-41B8-8568-FC92E967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7E761F-64FA-4AF0-A02B-F2D972C1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09CEC6-F9D2-48A7-8F90-94AEDAFB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F6672D-E472-4639-84D0-90B2FEB3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8359BF-44ED-459F-8F24-7CB65B6E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A59143-F43E-4F54-BA7D-9E928BDF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6325E6-143C-4316-953B-4F0EE1EC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DE4571-42BD-4B3D-9C55-92C05A48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06937E0-69A8-4771-8B40-80461803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D58D9B-8231-4624-AC97-AA11CF4D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light windows</a:t>
            </a:r>
          </a:p>
        </p:txBody>
      </p:sp>
    </p:spTree>
    <p:extLst>
      <p:ext uri="{BB962C8B-B14F-4D97-AF65-F5344CB8AC3E}">
        <p14:creationId xmlns:p14="http://schemas.microsoft.com/office/powerpoint/2010/main" val="14999379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16658D-1F49-44C0-944F-631C26D0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67F0E3-4925-4C31-92FC-3871398F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E5794A-618E-4AD6-83AA-961E8686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F6DF3-45AB-45AF-A91F-A6B58D64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3AF06-1354-483E-8B1B-D535DE31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D529E-BE00-4272-B16E-8FA48014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ED6CD-450D-4918-86AE-4C1EEAC5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932702-F8CA-41C9-9FEB-B607774F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the team plan B-roll for a sunrise kayak promo in Lisbon?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6FC0BA-7C73-41D9-83EB-959B6B20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5274C0-8E0D-4DF9-B094-792B7C82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D9636-7D16-4430-A968-00254BE0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ED6177-87BF-4DBC-AD50-B7B107C1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C196A-1160-4249-A553-D4EBEA0D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3A1BAC-DD5C-4244-984B-C1BBA20C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DCA1E4-0DE3-4B6C-B9EC-57C44F74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06A063-3545-4C35-8DDE-8CC7FCB4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4A5780-6858-4466-B49A-5EBD3C68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32BA75-4595-4A4D-BC5B-8040387F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Confirm backup angles</a:t>
            </a:r>
          </a:p>
        </p:txBody>
      </p:sp>
    </p:spTree>
    <p:extLst>
      <p:ext uri="{BB962C8B-B14F-4D97-AF65-F5344CB8AC3E}">
        <p14:creationId xmlns:p14="http://schemas.microsoft.com/office/powerpoint/2010/main" val="11502778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89BE8C-2920-4B7C-B506-AB8E4E06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7F678-4CFC-4292-B101-DA251F3C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F94FC-A15B-4ACC-A38A-BF91E7D4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D9693-A1DC-4EF9-BAB6-58A28C78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FB3CE-E4F3-4E3C-8A5E-EDF9F5F7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C1CAEC-4C7C-4665-90F0-EE289EAB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7A6B04-D786-49A3-9543-9EAAEABC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F3897-FE8D-4233-A8C5-84B06267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88F6A-7273-40B1-8F63-731983EA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8448F-B105-40E4-BDED-DB57A7FB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56E2A-BB00-4E54-A7C0-B8F7CF68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E564C-6ADB-4124-91CC-E0DD903D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66F739-E5B7-4F45-8733-E0B07F10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264B83-6B04-4FEF-884F-13899A4C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each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13440-E81E-494F-B3E7-9DA615AF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E94F87-CA5D-43AB-8FE8-B32FE3629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C99C24-F917-4D79-8C19-C448960F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3978C4-C158-497A-9656-40878F70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F127C9-9154-4F7E-B2AA-A4B5BCF8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BBC1CA-9F7E-4ACA-9DB6-28EB0FAE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AF5F14-C733-4C92-914F-E56CBAAB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C32BE9-03D5-4E74-85FE-FED5883C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EB0B84-6E85-4A3F-8B0D-EB035F35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0D6245-09BF-4012-B013-70B00837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Confirm backup angles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76E4E3-BFFB-4AA6-B187-A660FB73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267842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4F3F6-7605-49DE-B709-5EBAF42E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479D6-FBAE-4126-B6E9-156047CD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981CA-458A-4E8D-ACDC-8E767644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this list to keep every shot purposeful.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1CAFB-8E70-4E05-ADC8-7C2F4EE6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9B869-83AB-49D5-AEFE-9E90494C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F52155-493D-4793-B780-6E22B3EE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BB979-D789-4DF5-B1BF-272069FB3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56002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2026-09-30T15:02:11.7200000Z</dcterms:created>
  <dcterms:modified xsi:type="dcterms:W3CDTF">2026-09-30T15:02:11.7200000Z</dcterms:modified>
</coreProperties>
</file>