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3af49ec994432b" /><Relationship Type="http://schemas.openxmlformats.org/officeDocument/2006/relationships/extended-properties" Target="/docProps/app.xml" Id="R824fccbaeb104071" /><Relationship Type="http://schemas.openxmlformats.org/officeDocument/2006/relationships/officeDocument" Target="/ppt/presentation.xml" Id="R8ff0d674ccae4a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a2631b102c41c6"/>
  </p:sldMasterIdLst>
  <p:notesMasterIdLst>
    <p:notesMasterId xmlns:r="http://schemas.openxmlformats.org/officeDocument/2006/relationships" r:id="R009569c9c3384a25"/>
  </p:notesMasterIdLst>
  <p:sldIdLst>
    <p:sldId xmlns:r="http://schemas.openxmlformats.org/officeDocument/2006/relationships" id="256" r:id="Ref5d2f2c02c64b19"/>
    <p:sldId xmlns:r="http://schemas.openxmlformats.org/officeDocument/2006/relationships" id="257" r:id="Rf8e46685edd34910"/>
    <p:sldId xmlns:r="http://schemas.openxmlformats.org/officeDocument/2006/relationships" id="258" r:id="R6dcfc25ecff74bee"/>
    <p:sldId xmlns:r="http://schemas.openxmlformats.org/officeDocument/2006/relationships" id="259" r:id="Rda959b8e596a49ad"/>
    <p:sldId xmlns:r="http://schemas.openxmlformats.org/officeDocument/2006/relationships" id="260" r:id="R902b1922db204b6d"/>
    <p:sldId xmlns:r="http://schemas.openxmlformats.org/officeDocument/2006/relationships" id="261" r:id="Rf2032f61a1b54e06"/>
    <p:sldId xmlns:r="http://schemas.openxmlformats.org/officeDocument/2006/relationships" id="262" r:id="Rb0060db8b3a44a15"/>
    <p:sldId xmlns:r="http://schemas.openxmlformats.org/officeDocument/2006/relationships" id="263" r:id="Raa9eab8a3e414580"/>
    <p:sldId xmlns:r="http://schemas.openxmlformats.org/officeDocument/2006/relationships" id="264" r:id="R879e88967e1c47fc"/>
    <p:sldId xmlns:r="http://schemas.openxmlformats.org/officeDocument/2006/relationships" id="265" r:id="R4a30711417234970"/>
    <p:sldId xmlns:r="http://schemas.openxmlformats.org/officeDocument/2006/relationships" id="266" r:id="R706b46e6b9914b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2d3e7c1f284486" /><Relationship Type="http://schemas.openxmlformats.org/officeDocument/2006/relationships/slideMaster" Target="/ppt/slideMasters/slideMaster1.xml" Id="Raea2631b102c41c6" /><Relationship Type="http://schemas.openxmlformats.org/officeDocument/2006/relationships/notesMaster" Target="/ppt/notesMasters/notesMaster1.xml" Id="R009569c9c3384a25" /><Relationship Type="http://schemas.openxmlformats.org/officeDocument/2006/relationships/presProps" Target="/ppt/presProps.xml" Id="R3162e3090d7c436e" /><Relationship Type="http://schemas.openxmlformats.org/officeDocument/2006/relationships/tableStyles" Target="/ppt/tableStyles.xml" Id="Rb52eeaf090564453" /><Relationship Type="http://schemas.openxmlformats.org/officeDocument/2006/relationships/slide" Target="/ppt/slides/slide1.xml" Id="Ref5d2f2c02c64b19" /><Relationship Type="http://schemas.openxmlformats.org/officeDocument/2006/relationships/slide" Target="/ppt/slides/slide2.xml" Id="Rf8e46685edd34910" /><Relationship Type="http://schemas.openxmlformats.org/officeDocument/2006/relationships/slide" Target="/ppt/slides/slide3.xml" Id="R6dcfc25ecff74bee" /><Relationship Type="http://schemas.openxmlformats.org/officeDocument/2006/relationships/slide" Target="/ppt/slides/slide4.xml" Id="Rda959b8e596a49ad" /><Relationship Type="http://schemas.openxmlformats.org/officeDocument/2006/relationships/slide" Target="/ppt/slides/slide5.xml" Id="R902b1922db204b6d" /><Relationship Type="http://schemas.openxmlformats.org/officeDocument/2006/relationships/slide" Target="/ppt/slides/slide6.xml" Id="Rf2032f61a1b54e06" /><Relationship Type="http://schemas.openxmlformats.org/officeDocument/2006/relationships/slide" Target="/ppt/slides/slide7.xml" Id="Rb0060db8b3a44a15" /><Relationship Type="http://schemas.openxmlformats.org/officeDocument/2006/relationships/slide" Target="/ppt/slides/slide8.xml" Id="Raa9eab8a3e414580" /><Relationship Type="http://schemas.openxmlformats.org/officeDocument/2006/relationships/slide" Target="/ppt/slides/slide9.xml" Id="R879e88967e1c47fc" /><Relationship Type="http://schemas.openxmlformats.org/officeDocument/2006/relationships/slide" Target="/ppt/slides/slide10.xml" Id="R4a30711417234970" /><Relationship Type="http://schemas.openxmlformats.org/officeDocument/2006/relationships/slide" Target="/ppt/slides/slide11.xml" Id="R706b46e6b9914b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ea494af50443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451c01e8034af2" /><Relationship Type="http://schemas.openxmlformats.org/officeDocument/2006/relationships/notesMaster" Target="/ppt/notesMasters/notesMaster1.xml" Id="R99f218cd3c4f46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b06cb2dedd4ace" /><Relationship Type="http://schemas.openxmlformats.org/officeDocument/2006/relationships/notesMaster" Target="/ppt/notesMasters/notesMaster1.xml" Id="Rba6ff0776b5c4f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5e66b99c804bb3" /><Relationship Type="http://schemas.openxmlformats.org/officeDocument/2006/relationships/notesMaster" Target="/ppt/notesMasters/notesMaster1.xml" Id="R5045e9b5b8034d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906803ea054528" /><Relationship Type="http://schemas.openxmlformats.org/officeDocument/2006/relationships/notesMaster" Target="/ppt/notesMasters/notesMaster1.xml" Id="R6c4da53ae6e146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f045aadb24417c" /><Relationship Type="http://schemas.openxmlformats.org/officeDocument/2006/relationships/notesMaster" Target="/ppt/notesMasters/notesMaster1.xml" Id="R5ef36182355046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2c3585645340a0" /><Relationship Type="http://schemas.openxmlformats.org/officeDocument/2006/relationships/notesMaster" Target="/ppt/notesMasters/notesMaster1.xml" Id="R362a9476641b454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03a64fb220453a" /><Relationship Type="http://schemas.openxmlformats.org/officeDocument/2006/relationships/notesMaster" Target="/ppt/notesMasters/notesMaster1.xml" Id="Rbe5939731fc14d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32f597e3ad46cb" /><Relationship Type="http://schemas.openxmlformats.org/officeDocument/2006/relationships/notesMaster" Target="/ppt/notesMasters/notesMaster1.xml" Id="R84927801295d45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92be1ce4384ccd" /><Relationship Type="http://schemas.openxmlformats.org/officeDocument/2006/relationships/notesMaster" Target="/ppt/notesMasters/notesMaster1.xml" Id="R202be61e921447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3a9f5e5a3148c1" /><Relationship Type="http://schemas.openxmlformats.org/officeDocument/2006/relationships/notesMaster" Target="/ppt/notesMasters/notesMaster1.xml" Id="Re47934a9436f424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47f60a3fb54477" /><Relationship Type="http://schemas.openxmlformats.org/officeDocument/2006/relationships/notesMaster" Target="/ppt/notesMasters/notesMaster1.xml" Id="Rc12f456dfaba4f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9ffc67f354419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5820549edc34ce6" /><Relationship Type="http://schemas.openxmlformats.org/officeDocument/2006/relationships/slideLayout" Target="/ppt/slideLayouts/slideLayout1.xml" Id="Rd4983cf5698948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983cf5698948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45365d66a94954" /><Relationship Type="http://schemas.openxmlformats.org/officeDocument/2006/relationships/image" Target="/ppt/media/image.png" Id="Rbbac0d8b6446443e" /><Relationship Type="http://schemas.openxmlformats.org/officeDocument/2006/relationships/notesSlide" Target="/ppt/notesSlides/notesSlide1.xml" Id="R3424f6eaccdf41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22670d0ee54f6f" /><Relationship Type="http://schemas.openxmlformats.org/officeDocument/2006/relationships/notesSlide" Target="/ppt/notesSlides/notesSlide2.xml" Id="Rc3728d8512424b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f4775f7584712" /><Relationship Type="http://schemas.openxmlformats.org/officeDocument/2006/relationships/notesSlide" Target="/ppt/notesSlides/notesSlide3.xml" Id="R050381893b4f4c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4f799518941d8" /><Relationship Type="http://schemas.openxmlformats.org/officeDocument/2006/relationships/notesSlide" Target="/ppt/notesSlides/notesSlide4.xml" Id="R77197093ec6842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d0e8c507d54fe7" /><Relationship Type="http://schemas.openxmlformats.org/officeDocument/2006/relationships/notesSlide" Target="/ppt/notesSlides/notesSlide5.xml" Id="R5731bc7f8e3346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1f93af7414a94" /><Relationship Type="http://schemas.openxmlformats.org/officeDocument/2006/relationships/notesSlide" Target="/ppt/notesSlides/notesSlide6.xml" Id="Rdb7f6cdeedb242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06c16a75642be" /><Relationship Type="http://schemas.openxmlformats.org/officeDocument/2006/relationships/notesSlide" Target="/ppt/notesSlides/notesSlide7.xml" Id="R61955b3e28d34e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5c9451ed7473f" /><Relationship Type="http://schemas.openxmlformats.org/officeDocument/2006/relationships/notesSlide" Target="/ppt/notesSlides/notesSlide8.xml" Id="Re8019b97d7ef4f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ea6438d4944262" /><Relationship Type="http://schemas.openxmlformats.org/officeDocument/2006/relationships/notesSlide" Target="/ppt/notesSlides/notesSlide9.xml" Id="Rb25f09d3ca584a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d513c2210b4f62" /><Relationship Type="http://schemas.openxmlformats.org/officeDocument/2006/relationships/notesSlide" Target="/ppt/notesSlides/notesSlide10.xml" Id="R0b2e8b74901e4eb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b3b95618d499a" /><Relationship Type="http://schemas.openxmlformats.org/officeDocument/2006/relationships/notesSlide" Target="/ppt/notesSlides/notesSlide11.xml" Id="R01434db82b644e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8162F2-9641-4316-A255-2878B815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DE2C9-E250-4057-92F6-E16AA05F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7CB07A-D9E3-4A06-ABEA-D3FC85ED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B2b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D74A8-AEC3-417D-A52B-EE75E70F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SaaS team maps a quarter of LinkedIn, email, and webinar posts to support pipeline goals.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62E64-A8DC-45FD-9821-ECCBFD00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1818F-B296-4960-B837-DBEDA2AD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64D23-4D84-4888-98E9-5610BCE7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141AE2-FB5B-4774-9EFF-AA0CC4ED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ac0d8b6446443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816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3E3B5E-C64D-4A81-8520-040512E2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A994C-AD41-4082-90D4-E1CCF6ED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56498-31CC-4C6C-AF33-233039EE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D50D5-73C1-4212-8C33-0BB31D3C9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A22397-70CC-4BB3-80EA-C970CCF8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b2b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00C5B-5D30-4D4F-B6A2-1514BE6E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DED2A-8243-4673-B0DD-529378A6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062653-A105-4C9E-BF73-CF9FCEC0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Quarter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F75D13-EBE5-4EB5-A5D7-34782B1A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3B5B21-A87C-450E-87C1-F1A57E2D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EF0B0E-28FA-4D29-8877-3FAE25C1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ABDCDC-1E60-48A6-86C1-F1399EAD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Paths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C744AC-57CF-48FF-AC3B-A27E5916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buyer stages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E74099-2384-4991-B048-3B1A6550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2D627F-CF8C-4418-A1D6-5AF7AD38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48D0AE-04D3-45E6-A72B-CF66978D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044E4E-A907-4CEE-86CD-2E29DB1B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820EF7-8612-4421-84A0-8B7FB8B6E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9C4050-CC7D-4E9C-B543-24EB4263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138460-FEB2-4247-9B65-644D39CD2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Cadence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210C69-2363-415D-9D11-F1C0398E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weekly posts</a:t>
            </a:r>
          </a:p>
        </p:txBody>
      </p:sp>
    </p:spTree>
    <p:extLst>
      <p:ext uri="{BB962C8B-B14F-4D97-AF65-F5344CB8AC3E}">
        <p14:creationId xmlns:p14="http://schemas.microsoft.com/office/powerpoint/2010/main" val="13037355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674999-EEA5-462C-BCA9-4713A874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50DA4C-4BC8-4A46-86D7-B07B66E7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474C8F-D998-4A62-A788-739031D50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63637C-3251-4E17-9689-C4A01401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9AFC3-BF0C-4304-89F6-776E97990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content around one product launch and two nurture tracks.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9A334-05E3-45C5-83D5-ED019ACF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7FE60-5433-41F6-BB5A-25486C97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18277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679210-35D5-418E-BF01-A5EA8CBB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ACB85B-D305-4B3A-82B7-EE461122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7F0E1F-5458-48DC-AEB5-F8FF91CC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55401F-DC47-4EF3-AD38-74D7A903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290F3-82C1-40D7-9E02-DD5455E01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b2b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EA20D-5305-4FB2-BFB5-D9A9CADF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D549A0-A552-4236-8E0D-C48D416B3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053299-B8BF-4051-B4C3-52C22DBD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27886A-D21B-4176-9828-3882DE81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b2b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A2A29D-A0DC-479D-A6DD-0FC399E0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152156-C074-45B6-ACE1-7761E1882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2B61CE-156E-4A00-8571-910C68D4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4A415E-3885-41C6-9CFD-D7DDB000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3988FA-5EF2-4E43-819D-467AC457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content around one product launch 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B08BD7-F171-4A6D-8C80-528E09A9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16D4E3-BDE0-446D-9759-9818790A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B07C5F-01A0-465E-B9E8-5F49C314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AE6DC7-5221-4A8E-980B-5C9B8CEC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022EDD-161A-45D0-82A1-5460A78C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0747CB-5225-44CB-9BF2-14F9C1E2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441450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7F03D3-BEB9-4E37-8FEF-797980C9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B5303-876D-4E80-96DF-F929756B5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C99ED-6056-4D53-81B5-454008CF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E3D921-6DB4-467D-9967-A5235F061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B0EC32-FE6D-4396-9B1E-1BF46FC5E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F406C-B76D-4A6B-8588-565F8049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D8A943-FBB6-42FA-9030-D0D130BF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AF4119-95DA-417C-9DD8-C93E5416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5AF4D4-F3C8-4F21-A9F0-B0128A940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EACD74-03C4-4DC1-84B6-FE682A42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00C272-A1BA-4C6B-8953-E8BB5623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92932-8704-4B64-96AE-12119FCC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A916F9-B9BB-4E05-BB52-313D192F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buyer stages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171D79-7046-4C20-BB0F-7A65BC86B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0E1BA6-4B07-4C0E-B667-4E1C11D7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95A7C1-5AFC-4FD4-8A00-522E9146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185FAC-7CB6-4C1A-BB23-A5B58297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66775D-BD73-4D35-9F37-10D122B1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91530-1FD7-425E-98E2-AE028FAB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78C8F1-8F07-41C4-90F1-3F97E4C86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9267D4-2E7C-402B-BBC9-8819B293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weekly posts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BF4F8E-470B-4069-BF55-B2A94CDE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EB655B-43A5-4086-9FF9-DF2EC0D2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74D99F-C5F8-48CB-A32E-01139E58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EA0C78-6D6E-4516-B24B-A7C8D7FF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750F63-4D30-4A2B-9B27-7F9DAE44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855420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21F209-F6B5-4D7E-A180-E152592A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8D1E80-1016-4030-A75B-852BDB53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68A58B-72EE-4460-B00F-4D8C5678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FA633-BAF5-492F-9AD1-07AA73C8E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91C6BC-6BC1-4860-8C4C-19D46BD4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b2b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FE651-7F22-4F66-B36B-3EB62D274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39687-0031-4F96-AFB8-2E6ABFF4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7EEF85-E462-42FE-8A1B-BD8CF134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876C53-F472-4BF7-B6DF-8B988C8A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week by week with no shared direction.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36FB6-7271-49E5-BBAF-E8F4D62D5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76D58F-C294-45FB-A0E8-CD039CC6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asks for assets after campaigns are already live.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ECC23-BC94-4C34-8BF9-F37BA865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FB1FD5-8AA9-4425-AC16-4F608C70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Deadlines slip because owners and review steps are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4FDD70-7D16-4F4F-945B-56FFB2FA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BFAE2E-404D-40F0-9B14-426A96E2F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0BCE43-FCCE-445D-9B4A-37890D91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973F57-CB23-4CA9-B473-62FF56BB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month has a clear theme tied to a business goal.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923321-EB9E-46F7-B822-C827E642B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DB9B38-E3A4-4A87-86F4-388F9DC3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know what to publish, when, and who approves it.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5E3683-4D70-4F43-B90B-356C95AA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8B8E44-6648-4041-98D4-29F9006A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supports launch, follow-up, and ongoing nurture.</a:t>
            </a:r>
          </a:p>
        </p:txBody>
      </p:sp>
    </p:spTree>
    <p:extLst>
      <p:ext uri="{BB962C8B-B14F-4D97-AF65-F5344CB8AC3E}">
        <p14:creationId xmlns:p14="http://schemas.microsoft.com/office/powerpoint/2010/main" val="9781133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F48E81-3326-425C-9B2B-5ED81774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27938-1671-4B83-AACA-1F08378D1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61493A-3CB0-4086-A031-01D29ACB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0CE9B4-6B8A-4231-8B8C-6703D8A32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B4307-DC9C-4A2D-BCB1-E270426B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34EE4-45E4-4155-8DE0-3A0BBE88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04B8E-F3CE-4DC5-BBC6-1D3DCE81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206734-A6E2-4004-BF91-14152BEBF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B576C-FDD9-422D-83D8-6A4B80D6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911D7E-EC4E-43B4-A3B4-CB498099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that aligns launches, nurture,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F7F6D2-9132-44FD-9CA9-36CDC09F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E19CB1-FF93-4C30-B4B4-1E964138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7641E6-BFB4-4D49-9F2A-5A5D20CF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FEE494-F8F1-4AD7-8C9A-2ED5662C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EF0607-7647-4C56-8643-31640649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content that supports outreach and handles common objections.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CA256-2B8B-45C8-A13B-5F78C35D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982825-180E-4172-B50F-6A7442DE4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97EC6-F046-4B8C-B26A-63AD064B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792D2-E055-430F-B01E-9ECEE4AE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STRATEGIST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88B928-0E46-403B-B234-47BF809F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balance themes, formats, and deadlines.</a:t>
            </a:r>
          </a:p>
        </p:txBody>
      </p:sp>
    </p:spTree>
    <p:extLst>
      <p:ext uri="{BB962C8B-B14F-4D97-AF65-F5344CB8AC3E}">
        <p14:creationId xmlns:p14="http://schemas.microsoft.com/office/powerpoint/2010/main" val="19272617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6C1C42-8996-41ED-9475-5F16ED1A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77D33-CDAF-4A03-84D1-193CEE76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835B5-18A0-46F6-A9CE-D022C8B7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65828-4A86-49ED-924C-538B52AE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36596-C532-4A2F-B11A-441BC9BF8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573AD1-542C-4BAC-B634-CBB1FD41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23DAD-D2B9-4F14-AC41-3F4CB00A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CC1887-113B-469E-BA6F-E3971F0E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737A6-83FF-4C65-9B98-1CF8FFBB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FF36C8-3528-441B-B7E1-EC551E816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F2F97-CF7B-4A1C-9970-5717F03E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53D940-C273-42DF-828C-2F7D27046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538EFF-2566-4144-82C2-1F33EFAE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2A93FC-E536-427A-B727-BCF3B900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8C4E79-B041-4798-958F-867A1963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64297E-0C9A-4F0A-B72B-33B285540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A83D04-F8FD-4034-A5E0-426A9534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buyer stages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317828-1F74-4B9A-B6BF-559B05A7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F79B45-083C-41A8-A3CA-8A480D7B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EB8F9E-D356-4C81-9C3B-6D125785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35F6F9-D576-42FA-9603-10DE7054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9E51FE-3572-429C-9EE7-503303AE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51D7CE-2CB4-40FA-BAEE-D051011B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ADFAA5-998C-479B-A4B3-4533ABA01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42F8C8-C2A3-49C8-B133-B57C4B59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844BB7-71F2-4155-A335-B1DC9F2B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FE23F5-3E81-43E7-BC43-8EC2A678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0FD9E2-16DD-40CE-ADBA-3B0BE3E03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2AD651-D82B-44EF-99FA-9576B45D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weekly posts</a:t>
            </a:r>
          </a:p>
        </p:txBody>
      </p:sp>
    </p:spTree>
    <p:extLst>
      <p:ext uri="{BB962C8B-B14F-4D97-AF65-F5344CB8AC3E}">
        <p14:creationId xmlns:p14="http://schemas.microsoft.com/office/powerpoint/2010/main" val="18166139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BA6E98-70D0-4D22-BD0D-5D5214CE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EB97A-33E8-42AF-8E8F-08AB66C0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4858DE-CE55-4903-8D13-B29E8AAD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634FA-7AD5-4961-8D42-A7B115A3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74168C-9BF3-4D7A-9D34-3CF6C9D4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b2b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0F5069-0542-496B-BC1F-353909A3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E6075-0BBF-495C-B9F3-496B524F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0ABB0-EEBC-4B45-BB24-4EA06C99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SaaS team keep one launch message consistent across every channel?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DA032-A3E1-4152-8224-5B213084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1375CA-7144-41BF-B27C-68CCBE21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5A5B7-CD3C-4F35-8DBD-D789462B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630401-5F7C-4145-8E94-62605FE0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buyer stages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203598-9EAF-4195-A7FE-3ECC82FA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02AD60-3B19-4152-B8A5-49CC098F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97D146-3E90-46F0-88BF-8DA320A1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08CF13-2C78-4C50-AD1F-0DD989B3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0D993-F3C4-4998-8868-05A3D1B5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C4B339-DE7F-4662-9ED4-5574BA86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6732249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6352F6-8D0A-4406-B3B5-0D13A797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E82D1-AEBF-40FF-82F6-5910E24F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091322-7726-410A-A2D3-A5731D577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2F749-3D32-4456-94DB-3FF384BC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F6C93-BF79-496C-A5A0-12491C3A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b2b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21DF4-8671-4AA5-AA87-1F80B34E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E575DD-28C9-46AD-95A2-5B424AB04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6F364F-2E33-478D-BF76-2C334971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8F14D-36FB-456C-86BB-A61F2939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B9650B-65C8-4D32-92E0-05D09E5C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C39F05-17E3-4DCF-B7BF-5FA33D44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78B0F4-E496-4F81-94E4-9137721C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5D8322-A966-4E13-B90A-0B7550A8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B98E2D-F5C5-4B45-9FA8-CEF87B9C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buyer stages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22F72E-8E5F-45B1-81EE-E9B39875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B7147-C916-4D23-B7BA-0282EF21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50C4C-F641-473E-8D80-4AD2BE7C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D5C233-51DF-439E-A723-509AF053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85290C-0353-4C83-91B5-636E442A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58AC42-07CF-4CB4-AF32-EEA85935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0933E2-FF3D-43AA-82C4-82F1090B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81409E-0607-4E16-991C-34F55D5E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323AF1-31A9-476A-AAA3-CBCAE492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47EC64-8D59-49FB-9926-1D656250D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C3B377-733C-44A9-B872-33E66DED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18427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C0422C-E3CF-4A73-9985-2F701938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A9FF4B-58C3-4D70-B050-17E6C8EA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3A007-CD02-4C59-94A0-05BF4176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steady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628EE6-A12B-4D16-B619-A1590150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C1A4C-C70C-4C18-A8D4-5223379C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8A421-959A-4FB9-854B-D6114CE6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1B5D4F-4AB1-4ADC-ACC6-89861A57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61876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2026-10-01T07:51:37.3370000Z</dcterms:created>
  <dcterms:modified xsi:type="dcterms:W3CDTF">2026-10-01T07:51:37.3370000Z</dcterms:modified>
</coreProperties>
</file>