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fbc0878c944e83" /><Relationship Type="http://schemas.openxmlformats.org/officeDocument/2006/relationships/extended-properties" Target="/docProps/app.xml" Id="R30e2711800ce4494" /><Relationship Type="http://schemas.openxmlformats.org/officeDocument/2006/relationships/officeDocument" Target="/ppt/presentation.xml" Id="R2ea73f5a0a354dd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482445cce74048"/>
  </p:sldMasterIdLst>
  <p:notesMasterIdLst>
    <p:notesMasterId xmlns:r="http://schemas.openxmlformats.org/officeDocument/2006/relationships" r:id="R77d15f91c5e645c6"/>
  </p:notesMasterIdLst>
  <p:sldIdLst>
    <p:sldId xmlns:r="http://schemas.openxmlformats.org/officeDocument/2006/relationships" id="256" r:id="R867a94b6ff464cea"/>
    <p:sldId xmlns:r="http://schemas.openxmlformats.org/officeDocument/2006/relationships" id="257" r:id="Rf3c625a36de14f6b"/>
    <p:sldId xmlns:r="http://schemas.openxmlformats.org/officeDocument/2006/relationships" id="258" r:id="R75ab07feb3704b32"/>
    <p:sldId xmlns:r="http://schemas.openxmlformats.org/officeDocument/2006/relationships" id="259" r:id="R86513e782ef44c29"/>
    <p:sldId xmlns:r="http://schemas.openxmlformats.org/officeDocument/2006/relationships" id="260" r:id="R2714e04de4c244b9"/>
    <p:sldId xmlns:r="http://schemas.openxmlformats.org/officeDocument/2006/relationships" id="261" r:id="Rcdbcccf136c749ac"/>
    <p:sldId xmlns:r="http://schemas.openxmlformats.org/officeDocument/2006/relationships" id="262" r:id="R96e17ec1685d4380"/>
    <p:sldId xmlns:r="http://schemas.openxmlformats.org/officeDocument/2006/relationships" id="263" r:id="Rb9255441b62c41cd"/>
    <p:sldId xmlns:r="http://schemas.openxmlformats.org/officeDocument/2006/relationships" id="264" r:id="R8cbc991f0c5f43d8"/>
    <p:sldId xmlns:r="http://schemas.openxmlformats.org/officeDocument/2006/relationships" id="265" r:id="R20030050ae1046b9"/>
    <p:sldId xmlns:r="http://schemas.openxmlformats.org/officeDocument/2006/relationships" id="266" r:id="R091537346e0446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15e3ceda614a8f" /><Relationship Type="http://schemas.openxmlformats.org/officeDocument/2006/relationships/slideMaster" Target="/ppt/slideMasters/slideMaster1.xml" Id="R91482445cce74048" /><Relationship Type="http://schemas.openxmlformats.org/officeDocument/2006/relationships/notesMaster" Target="/ppt/notesMasters/notesMaster1.xml" Id="R77d15f91c5e645c6" /><Relationship Type="http://schemas.openxmlformats.org/officeDocument/2006/relationships/presProps" Target="/ppt/presProps.xml" Id="R39be7b27ffed4527" /><Relationship Type="http://schemas.openxmlformats.org/officeDocument/2006/relationships/tableStyles" Target="/ppt/tableStyles.xml" Id="R8d48494cad674fc4" /><Relationship Type="http://schemas.openxmlformats.org/officeDocument/2006/relationships/slide" Target="/ppt/slides/slide1.xml" Id="R867a94b6ff464cea" /><Relationship Type="http://schemas.openxmlformats.org/officeDocument/2006/relationships/slide" Target="/ppt/slides/slide2.xml" Id="Rf3c625a36de14f6b" /><Relationship Type="http://schemas.openxmlformats.org/officeDocument/2006/relationships/slide" Target="/ppt/slides/slide3.xml" Id="R75ab07feb3704b32" /><Relationship Type="http://schemas.openxmlformats.org/officeDocument/2006/relationships/slide" Target="/ppt/slides/slide4.xml" Id="R86513e782ef44c29" /><Relationship Type="http://schemas.openxmlformats.org/officeDocument/2006/relationships/slide" Target="/ppt/slides/slide5.xml" Id="R2714e04de4c244b9" /><Relationship Type="http://schemas.openxmlformats.org/officeDocument/2006/relationships/slide" Target="/ppt/slides/slide6.xml" Id="Rcdbcccf136c749ac" /><Relationship Type="http://schemas.openxmlformats.org/officeDocument/2006/relationships/slide" Target="/ppt/slides/slide7.xml" Id="R96e17ec1685d4380" /><Relationship Type="http://schemas.openxmlformats.org/officeDocument/2006/relationships/slide" Target="/ppt/slides/slide8.xml" Id="Rb9255441b62c41cd" /><Relationship Type="http://schemas.openxmlformats.org/officeDocument/2006/relationships/slide" Target="/ppt/slides/slide9.xml" Id="R8cbc991f0c5f43d8" /><Relationship Type="http://schemas.openxmlformats.org/officeDocument/2006/relationships/slide" Target="/ppt/slides/slide10.xml" Id="R20030050ae1046b9" /><Relationship Type="http://schemas.openxmlformats.org/officeDocument/2006/relationships/slide" Target="/ppt/slides/slide11.xml" Id="R091537346e0446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081a280e7147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24225e329c402c" /><Relationship Type="http://schemas.openxmlformats.org/officeDocument/2006/relationships/notesMaster" Target="/ppt/notesMasters/notesMaster1.xml" Id="Re4e26cc0287e42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88b9c1f1e8a4023" /><Relationship Type="http://schemas.openxmlformats.org/officeDocument/2006/relationships/notesMaster" Target="/ppt/notesMasters/notesMaster1.xml" Id="Ra2ea827bd4a84e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6379d20ab54dea" /><Relationship Type="http://schemas.openxmlformats.org/officeDocument/2006/relationships/notesMaster" Target="/ppt/notesMasters/notesMaster1.xml" Id="R626f46ada5ee43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6a5b43bf604cf3" /><Relationship Type="http://schemas.openxmlformats.org/officeDocument/2006/relationships/notesMaster" Target="/ppt/notesMasters/notesMaster1.xml" Id="Reff51469f9cd47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5006a8a2114435" /><Relationship Type="http://schemas.openxmlformats.org/officeDocument/2006/relationships/notesMaster" Target="/ppt/notesMasters/notesMaster1.xml" Id="R000a5d865b8f4b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eedc08dbf4490b" /><Relationship Type="http://schemas.openxmlformats.org/officeDocument/2006/relationships/notesMaster" Target="/ppt/notesMasters/notesMaster1.xml" Id="R54e02046427a43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9aa537b97c403c" /><Relationship Type="http://schemas.openxmlformats.org/officeDocument/2006/relationships/notesMaster" Target="/ppt/notesMasters/notesMaster1.xml" Id="R07198bf953c540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4749239b2844cf2" /><Relationship Type="http://schemas.openxmlformats.org/officeDocument/2006/relationships/notesMaster" Target="/ppt/notesMasters/notesMaster1.xml" Id="R8cc95cfcc5e943d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0f18869315428e" /><Relationship Type="http://schemas.openxmlformats.org/officeDocument/2006/relationships/notesMaster" Target="/ppt/notesMasters/notesMaster1.xml" Id="Rbead9f9e684d4f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95931e056f459e" /><Relationship Type="http://schemas.openxmlformats.org/officeDocument/2006/relationships/notesMaster" Target="/ppt/notesMasters/notesMaster1.xml" Id="R9818d69636a44da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213d8967d74dd2" /><Relationship Type="http://schemas.openxmlformats.org/officeDocument/2006/relationships/notesMaster" Target="/ppt/notesMasters/notesMaster1.xml" Id="Ra3d83550b32e44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a180c85c6c49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193acad1414bdb" /><Relationship Type="http://schemas.openxmlformats.org/officeDocument/2006/relationships/slideLayout" Target="/ppt/slideLayouts/slideLayout1.xml" Id="R62c3ca65e3a848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c3ca65e3a848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15191a6e684ca4" /><Relationship Type="http://schemas.openxmlformats.org/officeDocument/2006/relationships/image" Target="/ppt/media/image.png" Id="Rb8a9d634ee0f4b76" /><Relationship Type="http://schemas.openxmlformats.org/officeDocument/2006/relationships/notesSlide" Target="/ppt/notesSlides/notesSlide1.xml" Id="R7f0dc1c4caa945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476383d8b94065" /><Relationship Type="http://schemas.openxmlformats.org/officeDocument/2006/relationships/notesSlide" Target="/ppt/notesSlides/notesSlide2.xml" Id="R4cba7ec25ea94d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f44594f674f01" /><Relationship Type="http://schemas.openxmlformats.org/officeDocument/2006/relationships/notesSlide" Target="/ppt/notesSlides/notesSlide3.xml" Id="R9ff1e15984b945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4d1f572896472a" /><Relationship Type="http://schemas.openxmlformats.org/officeDocument/2006/relationships/notesSlide" Target="/ppt/notesSlides/notesSlide4.xml" Id="R802b468797da45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48c5691cf4f7e" /><Relationship Type="http://schemas.openxmlformats.org/officeDocument/2006/relationships/notesSlide" Target="/ppt/notesSlides/notesSlide5.xml" Id="R005e196ea48b4da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53188b1d394263" /><Relationship Type="http://schemas.openxmlformats.org/officeDocument/2006/relationships/notesSlide" Target="/ppt/notesSlides/notesSlide6.xml" Id="Rffc736026fc24d8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d4b0d34b641db" /><Relationship Type="http://schemas.openxmlformats.org/officeDocument/2006/relationships/notesSlide" Target="/ppt/notesSlides/notesSlide7.xml" Id="Rbe38b63e7dd3441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9d28da44db4ea1" /><Relationship Type="http://schemas.openxmlformats.org/officeDocument/2006/relationships/notesSlide" Target="/ppt/notesSlides/notesSlide8.xml" Id="R957e0727759340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75ad61d864559" /><Relationship Type="http://schemas.openxmlformats.org/officeDocument/2006/relationships/notesSlide" Target="/ppt/notesSlides/notesSlide9.xml" Id="R8e993579978b4f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47523cba04508" /><Relationship Type="http://schemas.openxmlformats.org/officeDocument/2006/relationships/notesSlide" Target="/ppt/notesSlides/notesSlide10.xml" Id="Reb47a9755c0f4e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7ea1f385c428e" /><Relationship Type="http://schemas.openxmlformats.org/officeDocument/2006/relationships/notesSlide" Target="/ppt/notesSlides/notesSlide11.xml" Id="R762759315d8645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515B5A-3162-48F2-A1EA-F3F0BB370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F0B743-3BF6-4B59-8BFA-AF50878E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A271B-CF7F-440B-AFB6-2FAB6971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B2b E Commerce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92F86-B07F-4060-9177-3703A67A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wholesale platform helps local retailers reorder faster and plan stock better.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6B882-228A-4610-8F4C-2B7E0CE2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57715-D2EC-474E-89B7-936781DB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316CD4-1FB1-415D-8523-43EE835F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D1C003-97A0-45F3-8DF7-18E37769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a9d634ee0f4b7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80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46E670-5D5F-4FA0-A819-4D93710C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E4273-BE2E-4E71-BE4E-6FD9C612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241410-8291-4EAD-AB45-2A58A748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58D7A0-7D33-491C-A171-D06E1398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B94B49-E517-4B80-A4A4-17A08EA4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b2b e commerce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88B75-4DDB-4A75-9720-1192F2F0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EF1F01-F91B-487E-867C-DCE30925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82D66-4ECF-4297-8E3C-6E2FAF37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EA3304-D29A-47F8-915C-0C4579E2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buyer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C30EEA-78A7-4CD4-B4DE-38CCCD756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5C1133-8344-4A00-A381-62B5331B1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A385EF-C0E4-4F8F-BE49-757533E3F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Platform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CFDE1E-684A-4203-BFB4-1EA0E65E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catalog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96797D-0282-443D-9FD1-6CEF1761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E5643C-95A0-4F14-8FD6-497219ABE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CCCC75-B481-438B-B6B2-71A16584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Go-to-Market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D6EF7F-FFB4-4D6D-92BA-4F5868E8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Streamline ordering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BDE74-79FD-40CD-93E9-A88724BA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37D14-DF5D-4266-AE95-4388CB90F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6CEA37-9375-457D-8D5F-3D31D00B2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Growth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3CD315-15BF-4957-BED7-B0BF8FF0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Sync inventory</a:t>
            </a:r>
          </a:p>
        </p:txBody>
      </p:sp>
    </p:spTree>
    <p:extLst>
      <p:ext uri="{BB962C8B-B14F-4D97-AF65-F5344CB8AC3E}">
        <p14:creationId xmlns:p14="http://schemas.microsoft.com/office/powerpoint/2010/main" val="15171367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ACE8BC-1E33-42EB-A2C8-99D1F88D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27E4E-3A94-4ED8-843A-5154699A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55025-67C3-4023-92D5-2B9D768C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2CFBB7-6264-4DA2-ADF6-53636271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402CA-A686-4827-928E-D34F19A9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Wholesale reordering made simple for growing retailers.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2D764-349F-4323-87F3-0008CD999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C6547F-F27B-4360-B3A1-9158F9BB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56695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DBA772-B1A5-47F0-BFFE-21246126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BC093-3544-4C12-B741-309B5C80A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32683-39EF-4A1D-B29F-E927DB1F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FA48D-C7A9-43F8-AAD1-6EA4BFDF8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39DAE-555C-4202-A006-5099180C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b2b e commerce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98D0B-05C3-476F-A0A2-2F1733B2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EFCC1-754C-4EBA-86E5-9F9CE32D9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CDC8B5-7A44-4994-855F-83E9C96A2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014CB-1650-4D9A-BF21-977FFE8F0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b2b e commerce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700B04-62CB-4194-9586-4DAACC38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C0B79-21A6-472F-B828-576F97EF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CAC98-CC98-4C6B-B75E-19CAA0343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A3D32-0B5C-4D0C-BF5A-E616113C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6390A4-0CE4-4173-9419-CBA4500F9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Wholesale reordering made simple for grow…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940EB-8FCE-45A8-AE9A-3CC44D32B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877608-9FBD-40F4-A372-8D95D109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71E8A9-F61F-445B-A598-C84ACC12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35E16E-2F83-4F85-8B51-A4442E75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1C307F-6BB1-4348-89E0-29F0FD6B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Close with pilot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3D21CF-B2B0-4E6B-806F-D41727BD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908235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85D9B1D-13F1-4E8E-A27E-9839A5B7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6FFF1-7173-4663-832F-B04741E7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810CC-C102-41B9-A3EA-1E49121C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E7D79-0D3A-45F9-BB8E-E9D2AB94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75F4F-1C53-47E8-A3B9-48A60E2FA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50E6AE-8204-47E8-8342-596F7C02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33D51-ABFC-4869-8BB3-9879C799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74F778-E06B-49EF-B1A7-84473C7A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391EE-5D39-4CE2-B16F-E022A7354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buyer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03B4B-ECF3-4645-9524-BA1253022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5E209B-7C47-4FB7-8117-A7432C25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F2AE1-0149-4796-9A9A-3E02F177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BE35F-DAC8-4E12-834F-5E7953FBF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catalog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841612-A8B0-4236-8366-8A8356106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A85434-1101-4DA2-A7DF-B9244517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32001B-1F50-4ED5-A2C2-CDBDF6F4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A720F4-75C2-4232-AA0A-289CD065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Streamline ordering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D391F9-0CE1-4DEB-97C1-F20C271EB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C14A32-5A77-4BFE-9FE8-E0D7B4AC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9F8B92-5A81-413D-B9BC-54F24212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8533DA-30BB-4856-AD91-7ABEA798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Sync inventory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34F15D-AFF2-46C6-B0B1-E525A7BC5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585E07-5792-4E26-9F50-E8C0F13F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9FE986-F861-45C0-A231-B825BA45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B86045-91FE-4F35-860E-35CDEADA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pilot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5CE4BE0-6F2F-41D4-85D9-A3A26CF61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640753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2D1DD52-A361-4C85-BE05-8AFEFC1A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46EBB-131C-4AAF-9770-7A2B907D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AD0E2-4960-4C77-9ABD-06A19A84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8B0D76-CCEE-439B-8300-AC517AB9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ED719-AAE5-478C-89C0-9B98F962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b2b e commerce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5D6F5-BC2D-4EAA-B3A5-6B587684A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C843E-87CC-43B1-ABC5-C6B1301C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9C85C-A6F4-4896-9432-47446FB6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85BCA-9FFD-48F2-BD7E-8D8A0EC4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7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Orders arrive through scattered calls and spreadsheets.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B67557-B8F5-4E71-A8AF-4BB7F9598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97CD7D-DF0D-4EA3-95C4-D18BF4C0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Stock updates lag behind actual demand.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24F960-50D7-4B95-8444-7ADFEA205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351E6-378F-4B41-90C1-72CDBB48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Teams spend time chasing repeat purchases.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FE3F53-C6C6-46C4-96F9-05E88E3E9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AC2AA-079E-487B-A50A-430042870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E903E8-1FCC-4427-904E-FADB5FAE4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C409A0-90D7-4BA5-8CFE-E4CD4020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Buyers place repeat orders in a few simple steps.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CAB0DB-B0CC-41CD-9410-A1035301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2B7DED-442D-4997-AC44-BC018D77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Inventory and ordering stay aligned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DD409-4887-4BC0-BAA2-7D5DE563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A26A56-2A99-40E7-8FFB-D1B2D6E3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Sales teams focus on account growth, not admin.</a:t>
            </a:r>
          </a:p>
        </p:txBody>
      </p:sp>
    </p:spTree>
    <p:extLst>
      <p:ext uri="{BB962C8B-B14F-4D97-AF65-F5344CB8AC3E}">
        <p14:creationId xmlns:p14="http://schemas.microsoft.com/office/powerpoint/2010/main" val="6998794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C464A4-607B-4D0A-A5EA-5469E76D9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B7BBE-8F97-4286-918B-273BE760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5BC82E-48AC-4266-8A75-BCBD256F8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593C5-93EF-4EE7-887B-51833B65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F21D48-06A7-4897-A242-FF9E4898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1D7523-DB47-4AA9-8E60-E8626A0B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32447-4AFA-4B54-8537-B8DBF233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16B1E-3812-490A-B722-63E1380D2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82AA25-AFFC-42DE-8BD6-10B1F59A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RETAIL BUYERS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2CC40-63E4-4973-A0A8-EA7187BF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faster way to restock trusted products without messy email chains.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8C72F-707D-44FD-8402-59FFBC576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B90B75-E2F1-4AED-9F28-2DF8F292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FA1F2-E444-418E-9A68-EED321D5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C115B-AC22-41B9-A719-B67403EC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DISTRIBUTORS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81C52B-9589-4A69-8F03-41FB700D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cleaner order intake and better visibility into recurring demand.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C8BFCF-1C98-4ED0-B0AF-2E0026E8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0B0997-A13B-41FE-BD21-E7E61330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87BC81-EFB7-4A2B-9F12-F8F85CB6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C1B380-4948-434A-ABE9-DA0D3204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43628-1D61-4720-AD94-DD05F081F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story on why this workflow can scale across categories.</a:t>
            </a:r>
          </a:p>
        </p:txBody>
      </p:sp>
    </p:spTree>
    <p:extLst>
      <p:ext uri="{BB962C8B-B14F-4D97-AF65-F5344CB8AC3E}">
        <p14:creationId xmlns:p14="http://schemas.microsoft.com/office/powerpoint/2010/main" val="5975868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B50AB6-7CDA-4178-B561-B1C936D5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B1F4A-A34F-40E3-8830-C7617C8F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16AD5D-0ADB-4F30-910E-99F3D893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ED6D7-E005-42AD-8FD5-12511F8A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A1C3B3-239C-4D2F-A5E5-376B2562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84B31-25AB-4A42-96FD-A1B291A2D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811E15-9666-46D1-9580-621DE612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D163AF-A553-4C79-8812-7B8AE7BB4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579EED-4FE4-4251-8930-F1C7E6E4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A8A93-E2A7-438F-967C-B46489B4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E7822-ADA5-4F45-B97B-9C600049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buyer needs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3275E5-4A28-40A2-9732-AD50CDDE6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5317C-056B-4DDE-A706-7FE7F2E72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FF50C3-A2D7-409F-9BC6-A7FE5352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EAFAC1-BE44-4488-B52F-2CA5B236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0233D3-7B7B-47EB-9705-8C3B71D2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B10AA7-1F0E-46F7-B508-24B0F7CE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catalog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957DB0-F740-4297-A15A-DB39AE16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FB28E6-72C7-4D1D-B72B-EFC3C0D9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72597A-C182-45DA-9ACD-31414E303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B4E6D6-4AE5-4AA4-852F-AF3B2A08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5CB5EF-268E-4B4C-AF42-FE85CF0EA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E758BC-6A10-44B1-8AE8-D24F861E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Streamline ordering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EE8F6C-5066-4E8B-BD28-163FE411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275725-F691-4DB1-A64B-69966D21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783B3E-95E5-4052-BFC1-0DFEC00AE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8B97B4C-0338-4117-961F-681855F1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6ECE221-9E3E-4FE2-90B9-6835FA7F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2F32B26-305D-44ED-86E5-682A9F24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Sync inventory</a:t>
            </a:r>
          </a:p>
        </p:txBody>
      </p:sp>
    </p:spTree>
    <p:extLst>
      <p:ext uri="{BB962C8B-B14F-4D97-AF65-F5344CB8AC3E}">
        <p14:creationId xmlns:p14="http://schemas.microsoft.com/office/powerpoint/2010/main" val="74112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5E8592-6C9F-4707-AA22-0BA4EF1D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6FE69-94F8-480D-8804-F3609BD4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F6AE13-D731-44E6-9791-505DB2EA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9143A-2272-4B32-832D-8623B09E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C2527-607A-4700-94B8-4A1057D3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b2b e commerce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7EA2A6-AFDC-47BA-BD94-47AAE2FD4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DA43D7-3C56-4479-972F-469B4932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45842-7B9D-476D-92D4-6EC43615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wholesale marketplace help retailers reorder with less friction?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D32410-B53C-4039-A5D2-F9AC33AA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EB5D14-04E1-4D0A-AF81-AD861A7A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7561C1-655F-46F1-973C-D9905F2C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E10BBF-3132-4F8A-93DB-374A104B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catalog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C352A-86C9-47E0-A8F4-053AAF32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E58CDE-DD59-4C20-A863-B831D282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9F764A-C8F0-4F19-B3C1-9C20C449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Streamline ordering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0FB099-5F9C-4AB4-B095-7FF19300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F4F3E7-833B-415B-B19F-2CB015A5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3D71D2-9F17-4871-A307-7FC6242E8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pilot</a:t>
            </a:r>
          </a:p>
        </p:txBody>
      </p:sp>
    </p:spTree>
    <p:extLst>
      <p:ext uri="{BB962C8B-B14F-4D97-AF65-F5344CB8AC3E}">
        <p14:creationId xmlns:p14="http://schemas.microsoft.com/office/powerpoint/2010/main" val="13055874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F91DC4-812F-46F5-BE4B-848C4DB6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0F635-7C02-4485-BF9E-DCAC688D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7231A-59C1-4E5B-AAD2-650A4A911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40F03-9684-412E-8E1B-67EB7538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4EEED-C5EB-40D1-860B-94EE958A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b2b e commerce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035F8B-8435-4A81-A4A3-8D602694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8949F1-DB4B-49CF-AA0C-B851F61C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1D9775-B34D-4399-8D32-47246D991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09777-265B-4498-90D3-8425CB613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buyer needs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507A1-FFAB-43C4-BFCC-40BA0D99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2C0731-C73C-45F3-ADEB-2417249D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75CAC2-87CA-407D-B26D-2099D27D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E98A72-B4FF-4BB7-8131-168D8BFA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BD647-69EA-4AF2-8B9E-B0F2056DB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catalog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8DAA8-3F68-4D09-8933-E278A752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07683E-5CA7-449F-8550-7C678617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45342-11D6-4515-91F1-9BC3DB5A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3DD9A8-6AC6-40A2-97D9-4D1581DB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8835E9-F6C6-44FE-92B0-9A67FF794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Streamline ordering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D67292-AC0C-43BB-A506-6FA9F0800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7C280E-C889-4C36-A24F-790EB0E22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A0C8B4-519E-4BE3-8C87-67F39841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84F309-46F7-4E01-B0B8-F0260A51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A72680-CB44-440A-BBDF-BAFEFAC8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Close with pilot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5EF609-811E-443D-BE97-B67D6FD3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925665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D48B5C-615E-4A13-8572-63BFCFA7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3A73F-BCAD-4B44-9AAF-CDEBAB59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862B19-E6A6-4D2A-AAAF-424A0B18C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cleaner path from browse to repeat order.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ABAB4-721A-45DB-B264-3CBDC833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9B845-04F2-415E-9489-73494578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A90A1F-3830-4395-92E0-11928988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F306A-9102-4B60-9F6D-BD9DEE91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268463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2026-10-01T23:31:33.5400000Z</dcterms:created>
  <dcterms:modified xsi:type="dcterms:W3CDTF">2026-10-01T23:31:33.5400000Z</dcterms:modified>
</coreProperties>
</file>