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4bc22c8e423d4e37" /><Relationship Type="http://schemas.openxmlformats.org/officeDocument/2006/relationships/extended-properties" Target="/docProps/app.xml" Id="Rdcff352237124f5e" /><Relationship Type="http://schemas.openxmlformats.org/officeDocument/2006/relationships/officeDocument" Target="/ppt/presentation.xml" Id="R11e8a0bebebc42b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517a898b72d84a39"/>
  </p:sldMasterIdLst>
  <p:notesMasterIdLst>
    <p:notesMasterId xmlns:r="http://schemas.openxmlformats.org/officeDocument/2006/relationships" r:id="R14ff925331c24c53"/>
  </p:notesMasterIdLst>
  <p:sldIdLst>
    <p:sldId xmlns:r="http://schemas.openxmlformats.org/officeDocument/2006/relationships" id="256" r:id="Rbfd1e35de3234296"/>
    <p:sldId xmlns:r="http://schemas.openxmlformats.org/officeDocument/2006/relationships" id="257" r:id="R76b7a6428b2f4aa9"/>
    <p:sldId xmlns:r="http://schemas.openxmlformats.org/officeDocument/2006/relationships" id="258" r:id="Rab278921aabe4681"/>
    <p:sldId xmlns:r="http://schemas.openxmlformats.org/officeDocument/2006/relationships" id="259" r:id="Rc4d4dfda989d4be6"/>
    <p:sldId xmlns:r="http://schemas.openxmlformats.org/officeDocument/2006/relationships" id="260" r:id="R325b7b143a6743cc"/>
    <p:sldId xmlns:r="http://schemas.openxmlformats.org/officeDocument/2006/relationships" id="261" r:id="Ref08e484b741493b"/>
    <p:sldId xmlns:r="http://schemas.openxmlformats.org/officeDocument/2006/relationships" id="262" r:id="R5d12a12661894bc5"/>
    <p:sldId xmlns:r="http://schemas.openxmlformats.org/officeDocument/2006/relationships" id="263" r:id="R0b8f2ff8d8984f0f"/>
    <p:sldId xmlns:r="http://schemas.openxmlformats.org/officeDocument/2006/relationships" id="264" r:id="Rbb31342209fc435e"/>
    <p:sldId xmlns:r="http://schemas.openxmlformats.org/officeDocument/2006/relationships" id="265" r:id="R902942c7b5104d87"/>
    <p:sldId xmlns:r="http://schemas.openxmlformats.org/officeDocument/2006/relationships" id="266" r:id="Rd5769cef3b5645cf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c4e9135f3454f1d" /><Relationship Type="http://schemas.openxmlformats.org/officeDocument/2006/relationships/slideMaster" Target="/ppt/slideMasters/slideMaster1.xml" Id="R517a898b72d84a39" /><Relationship Type="http://schemas.openxmlformats.org/officeDocument/2006/relationships/notesMaster" Target="/ppt/notesMasters/notesMaster1.xml" Id="R14ff925331c24c53" /><Relationship Type="http://schemas.openxmlformats.org/officeDocument/2006/relationships/presProps" Target="/ppt/presProps.xml" Id="R6fd4ceb626a34400" /><Relationship Type="http://schemas.openxmlformats.org/officeDocument/2006/relationships/tableStyles" Target="/ppt/tableStyles.xml" Id="Rc378071cf5854a0a" /><Relationship Type="http://schemas.openxmlformats.org/officeDocument/2006/relationships/slide" Target="/ppt/slides/slide1.xml" Id="Rbfd1e35de3234296" /><Relationship Type="http://schemas.openxmlformats.org/officeDocument/2006/relationships/slide" Target="/ppt/slides/slide2.xml" Id="R76b7a6428b2f4aa9" /><Relationship Type="http://schemas.openxmlformats.org/officeDocument/2006/relationships/slide" Target="/ppt/slides/slide3.xml" Id="Rab278921aabe4681" /><Relationship Type="http://schemas.openxmlformats.org/officeDocument/2006/relationships/slide" Target="/ppt/slides/slide4.xml" Id="Rc4d4dfda989d4be6" /><Relationship Type="http://schemas.openxmlformats.org/officeDocument/2006/relationships/slide" Target="/ppt/slides/slide5.xml" Id="R325b7b143a6743cc" /><Relationship Type="http://schemas.openxmlformats.org/officeDocument/2006/relationships/slide" Target="/ppt/slides/slide6.xml" Id="Ref08e484b741493b" /><Relationship Type="http://schemas.openxmlformats.org/officeDocument/2006/relationships/slide" Target="/ppt/slides/slide7.xml" Id="R5d12a12661894bc5" /><Relationship Type="http://schemas.openxmlformats.org/officeDocument/2006/relationships/slide" Target="/ppt/slides/slide8.xml" Id="R0b8f2ff8d8984f0f" /><Relationship Type="http://schemas.openxmlformats.org/officeDocument/2006/relationships/slide" Target="/ppt/slides/slide9.xml" Id="Rbb31342209fc435e" /><Relationship Type="http://schemas.openxmlformats.org/officeDocument/2006/relationships/slide" Target="/ppt/slides/slide10.xml" Id="R902942c7b5104d87" /><Relationship Type="http://schemas.openxmlformats.org/officeDocument/2006/relationships/slide" Target="/ppt/slides/slide11.xml" Id="Rd5769cef3b5645cf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0fab7bf71c9a4128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0e9c5b8db2b14535" /><Relationship Type="http://schemas.openxmlformats.org/officeDocument/2006/relationships/notesMaster" Target="/ppt/notesMasters/notesMaster1.xml" Id="Rb42daa11cb7e42ef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305b877c64114ec1" /><Relationship Type="http://schemas.openxmlformats.org/officeDocument/2006/relationships/notesMaster" Target="/ppt/notesMasters/notesMaster1.xml" Id="Re4ce83a62487465e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7e366c466fb443eb" /><Relationship Type="http://schemas.openxmlformats.org/officeDocument/2006/relationships/notesMaster" Target="/ppt/notesMasters/notesMaster1.xml" Id="R6d58913da94449c6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3b5a7263a1ba47e9" /><Relationship Type="http://schemas.openxmlformats.org/officeDocument/2006/relationships/notesMaster" Target="/ppt/notesMasters/notesMaster1.xml" Id="Rc93309b1cc5a4399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5d18ef975f014084" /><Relationship Type="http://schemas.openxmlformats.org/officeDocument/2006/relationships/notesMaster" Target="/ppt/notesMasters/notesMaster1.xml" Id="R77cc1fb3fc8a4914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6b4bb898729e4944" /><Relationship Type="http://schemas.openxmlformats.org/officeDocument/2006/relationships/notesMaster" Target="/ppt/notesMasters/notesMaster1.xml" Id="R7858da9890514d34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3366dcc2df904d20" /><Relationship Type="http://schemas.openxmlformats.org/officeDocument/2006/relationships/notesMaster" Target="/ppt/notesMasters/notesMaster1.xml" Id="R7df6eaf55a254810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507a40c10e64426f" /><Relationship Type="http://schemas.openxmlformats.org/officeDocument/2006/relationships/notesMaster" Target="/ppt/notesMasters/notesMaster1.xml" Id="R5aae40ff321241ff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2ad24175b47b49be" /><Relationship Type="http://schemas.openxmlformats.org/officeDocument/2006/relationships/notesMaster" Target="/ppt/notesMasters/notesMaster1.xml" Id="R639f6bf6384542f2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7d236c0ec14d4bf9" /><Relationship Type="http://schemas.openxmlformats.org/officeDocument/2006/relationships/notesMaster" Target="/ppt/notesMasters/notesMaster1.xml" Id="R9cfd92e8d5084157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4be16039191a4957" /><Relationship Type="http://schemas.openxmlformats.org/officeDocument/2006/relationships/notesMaster" Target="/ppt/notesMasters/notesMaster1.xml" Id="Rc1ad639dbe0e49f9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23fcd71767e496c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b3313881b2e94dad" /><Relationship Type="http://schemas.openxmlformats.org/officeDocument/2006/relationships/slideLayout" Target="/ppt/slideLayouts/slideLayout1.xml" Id="Rdab1a4a54e6b4146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ab1a4a54e6b4146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6ef6cc2868f48ff" /><Relationship Type="http://schemas.openxmlformats.org/officeDocument/2006/relationships/image" Target="/ppt/media/image.png" Id="Rb0dc51c5c6c844c1" /><Relationship Type="http://schemas.openxmlformats.org/officeDocument/2006/relationships/notesSlide" Target="/ppt/notesSlides/notesSlide1.xml" Id="R50b1b76c66a04f1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c6a421c8f9f4cfa" /><Relationship Type="http://schemas.openxmlformats.org/officeDocument/2006/relationships/notesSlide" Target="/ppt/notesSlides/notesSlide2.xml" Id="Rc94728a1ec85430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2fba398895a4b57" /><Relationship Type="http://schemas.openxmlformats.org/officeDocument/2006/relationships/notesSlide" Target="/ppt/notesSlides/notesSlide3.xml" Id="R3d1739ce5e904518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6f18dc01ebb4a10" /><Relationship Type="http://schemas.openxmlformats.org/officeDocument/2006/relationships/notesSlide" Target="/ppt/notesSlides/notesSlide4.xml" Id="R78fd2e22ff3d40b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fd98f6a6e564875" /><Relationship Type="http://schemas.openxmlformats.org/officeDocument/2006/relationships/notesSlide" Target="/ppt/notesSlides/notesSlide5.xml" Id="Rb2ff5ba210c749d0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7237b0a17f94fcb" /><Relationship Type="http://schemas.openxmlformats.org/officeDocument/2006/relationships/notesSlide" Target="/ppt/notesSlides/notesSlide6.xml" Id="R75c00ef96b6b424d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0b4ee80bc8e4234" /><Relationship Type="http://schemas.openxmlformats.org/officeDocument/2006/relationships/notesSlide" Target="/ppt/notesSlides/notesSlide7.xml" Id="R0919e53df24b4053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7d23f0b86ff4982" /><Relationship Type="http://schemas.openxmlformats.org/officeDocument/2006/relationships/notesSlide" Target="/ppt/notesSlides/notesSlide8.xml" Id="Rad5cddcec6cd4b1f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c175fda35d04735" /><Relationship Type="http://schemas.openxmlformats.org/officeDocument/2006/relationships/notesSlide" Target="/ppt/notesSlides/notesSlide9.xml" Id="R3e3be2ee4e68402c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810968a11d04e53" /><Relationship Type="http://schemas.openxmlformats.org/officeDocument/2006/relationships/notesSlide" Target="/ppt/notesSlides/notesSlide10.xml" Id="R0d4a8c43891144ee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9dd80c00d794f9e" /><Relationship Type="http://schemas.openxmlformats.org/officeDocument/2006/relationships/notesSlide" Target="/ppt/notesSlides/notesSlide11.xml" Id="R15e91117b8ef4916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65BB20F-60A5-4C15-815B-B4626219CA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F278D1C-6709-4998-A136-68C352F1B4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0F759DA-C12E-41A6-80D7-CAD976EBF0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Background Music For Presentation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19EF9B4-56B0-4044-8571-41A4C426C0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travel brand uses a gentle piano track to guide viewers through a sunrise journey.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E34DAB5-E838-49D8-896C-53A8B5E3E0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36C8304-6E63-442A-A03C-9F115A9E9D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AFD6201-DE42-4CBD-84B0-2F066CF5F6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552DB41-02ED-4A1B-8D5D-7603BEF4E1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ELECTRIC CORAL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0dc51c5c6c844c1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056351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DE832A4-2BC8-410A-BD98-8A9BFA3E23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EA421DB-6C8C-4A0A-AF17-6CACE8C838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D3A8646-73EA-498C-B9F7-047EAF3FD3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C790D1-A03C-4A56-917B-4A70A2E605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0D64F79-56D0-4CE1-A362-6C93D568A3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background music for presentation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31975B8-268D-4155-9E51-3CC33C3B6D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287F47F-B591-4228-B70A-58ED8EE7DE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6859190-EA3B-48B9-8827-070C791753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Opening Mood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B1E739C-529E-4439-938A-F3F8A3CE29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the opening tone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9C57F72-B7E1-4F1F-91CA-6A17C8F60A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578FC19-37F4-4CEF-AEDF-0C3DC4E3BD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D974295-A521-48FC-84D5-7FD264D0EF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Scene Flow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39F87C2-9CED-44B1-8522-F1E10FFB5B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Match scenes to beats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BF5C489-C5CC-4B87-82D4-008169E48E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94C59D7-9034-4F18-98A3-462BE89D9F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22C259C-AC5E-4E76-BE73-066CFCA178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Sound Balance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02AB3E2-8457-4FD5-9A09-80303ADE13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Blend voice and music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20CC92C-660A-4AE9-A0F5-B6D95F259E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90AEDA4-5619-406F-BE5D-38C977A77B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276D3C9-2356-4898-BBC3-6C6D8E92B7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Final Reveal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7D5C61C-0C26-4E99-BE29-1F00D893DE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Build to the reveal</a:t>
            </a:r>
          </a:p>
        </p:txBody>
      </p:sp>
    </p:spTree>
    <p:extLst>
      <p:ext uri="{BB962C8B-B14F-4D97-AF65-F5344CB8AC3E}">
        <p14:creationId xmlns:p14="http://schemas.microsoft.com/office/powerpoint/2010/main" val="55574316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5C5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48A5D56-E711-476C-9886-30EAAE3FC3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46EC8D3-5CC4-4713-B2F7-2FE4286ED6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3C00453-E565-419F-8870-2F0302E113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C66D8E3-C450-4C67-A794-62E3E30DFC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3379D68-9642-4F8D-9F9E-8D28EB912A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Music shapes the mood of a scenic brand story.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E3FB37E-0001-4D2B-BE89-A82596DC34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6C07CB9-8659-47DC-9AE2-C6916F788D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59232248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7A3304B-5439-4384-883D-2D7A158E3D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A9315C8-1E65-448D-AEE6-4E5978EF07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365AA5A-B3DB-4EDD-AA27-B18DF12A14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53AC5C6-B233-497C-92BB-7AB654106E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02DE293-861A-4CB0-A9F1-9F9D49D535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lenses on background music for presentation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7AFCB50-BE97-4865-B553-A70067EAFD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6733243-38E2-4F40-B540-D5B2583C44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FD549F4-51E8-49C5-842D-18BF008AEB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DEB8AEE-1B9C-417E-A792-094A24432F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background music for presentation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635CE7A-0EBD-42A0-80E8-3D3D7E0913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1BFC4FD-936E-4635-981D-55C7C431D6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9B844C2-33B7-472E-960A-071A369283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523C9EA-975F-4338-B028-FF67E4359B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4699466-141F-4E82-B459-EC4F0FAFFE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Music shapes the mood of a scenic brand s…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FE920B3-9523-47E7-A2D4-43DDCAB6D5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1E50C4D-F34E-4CF2-B134-44C4CA758E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E973505-4E2C-444B-85E6-55CED0C1BC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D1A92B1-E3F0-4D4E-9D05-EAA8339BF0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D65233E-19C6-41FE-AB2F-D71981259A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Marketing: End on a calm note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38B4539-1638-4CC8-95DE-3CDBEFE8B9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9950155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3A831D57-316C-435C-8823-75F0F27F9F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75CD067-D9B2-4B28-BB4E-E6E2589A38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38B2EA5-F9BF-4DE4-81CC-C34F5879A8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7473039-0740-4E8A-8942-F9E3674082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7B88703-1C0D-4B07-B9E4-9A8B0F287E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 five-stage Marketing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2EF2D84-D07F-4DA9-93FA-8B630DF344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5D24F1A-88AE-4F23-8958-BEB93F757F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AFEC4FA-A90A-4CB3-BF69-B355002CDD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FFF7804-D454-4D39-834A-25D5F68A96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Set the opening tone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58B2407-3088-4D2C-85A2-8B5259C946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B53E2C9-A7D4-4AFA-8FC0-6F6859B36F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F6073A1-C5C0-450B-ABED-D7308AE5D2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E3B23DB-96EE-4797-A194-A76843641C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Match scenes to beats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E1893C4-DF73-4ADD-8017-A8CEB1B752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04FAF57-E668-453D-BD3B-2D021C7FB8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2A1EA67-26C2-41DE-8C93-551A45092E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DE4803A-CB17-4900-9725-E4F5641C29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Blend voice and music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64929C6-0F16-4A91-8DA5-9A4A9DD637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CE47525-009E-48DF-BFD1-74BACFB716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D7F041B-293B-4341-90DB-069349C43C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6A2CF25-9B42-4635-82FC-A9EA23CE18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Build to the reveal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D169240-5C7B-430C-8BDA-FBAE82CEC6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F011F10-2390-4484-9202-AB809E75A4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087F587-EFFD-4C27-8836-CE65EBCA18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7DAA3BD-1ED5-431C-AA74-8A97183047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End on a calm note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C347868-C3A1-4D07-BBA6-CE085E0AA0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8791824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08CCFEA-E1DA-4749-94A4-71F9F0C2B4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0AC3DD3-CA29-48D2-8418-05F15D4C0D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522BD81-7F50-4CF4-AE1B-D367D038EA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D0FBE04-AE8D-46C4-BFF9-DDAE11309A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E728471-AF38-4983-8D3E-1E5F425241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background music for presentation: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F56D065-6613-4ADB-8758-D0A4B4FB1A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B39CDB7-5721-49B8-8CC2-DEA8B20773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DC34FB8-51E7-406C-8E48-D6CC87532F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80E02BB-BAA4-435B-8471-842C13910C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Scenes feel flat without a clear mood.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7B7C6B9-D000-4812-96A6-3E23C4E7F4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2A169B1-3C0B-4C71-AFF8-433F85FCED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767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Voiceover and music compete for attention.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1318E24-8E50-479A-8604-7ECC4EEE8F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6B755CB-56FD-4915-A7BF-2092344AC2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22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The ending does not leave a lasting impression.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BC758E1-9328-47EA-A5FD-1D075A3E75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FA07AA0-433A-4BE1-BE35-60E7F6607C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2B248D5-03A2-4972-8F08-3BC25C7AC3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581DBA3-FBD2-424B-8AED-01DBD39574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story feels warm and cohesive.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3D7D1D1-642C-4F40-BD68-DCB6D54E74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FC63711-B814-4CF7-9864-78327CB1E8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763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Music supports the message without distraction.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74E7FF9-1F41-447E-A38A-EBCE68F55D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DDD48CA-36BC-4DF8-A8C4-DDF0AA9C70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523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final slide lands with a memorable finish.</a:t>
            </a:r>
          </a:p>
        </p:txBody>
      </p:sp>
    </p:spTree>
    <p:extLst>
      <p:ext uri="{BB962C8B-B14F-4D97-AF65-F5344CB8AC3E}">
        <p14:creationId xmlns:p14="http://schemas.microsoft.com/office/powerpoint/2010/main" val="1384785336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A6331CF-BA09-47A6-ADFF-559E02D45A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281A58A-6BD3-4F46-84A2-C558BA74A1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D05AE52-A70E-4E54-AE81-EC84A80860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A473E6C-F801-4B21-A3DA-653E5AB97E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BE67B1A-121C-4CE9-B31D-9407AF1D16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0009DB1-6191-4078-93C4-628732B80C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874C698-6181-4054-8C30-21C9A1074C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D82C057-FC2D-432E-8124-090DF014A6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7658F03-71AD-4211-8610-73EAC854A0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BRAND MARKETERS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D22E111-3096-4083-AE1A-9E7D74C6E6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clear way to pair music with visuals for a polished campaign story.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779D4AC-E95B-4469-8897-2921E0F3BF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FAD75DB-D358-4BBB-94EB-A16212C27B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C438451-3A3C-4901-BA78-57B4B822C1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62CFE7A-9FFB-431F-93CB-ECBBD1AE3D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VIDEO EDITORS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9646C6E-FB41-49BF-B5C7-3EFDECC213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simple guidance for syncing background tracks with scene changes.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BC05F79-30D5-4747-8931-D89A5B26B7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1D38BB9-DC81-4B91-A908-BD3B1C1FBD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77DFA18-3E00-4DEF-AF7C-2158A928CB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DA8D787-B6C2-42A0-AB5C-1178F5674B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CREATIVE TEAMS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5E208E9-A428-4F07-A8C9-42C3C0DCC4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shared structure for presenting a music-led concept to clients.</a:t>
            </a:r>
          </a:p>
        </p:txBody>
      </p:sp>
    </p:spTree>
    <p:extLst>
      <p:ext uri="{BB962C8B-B14F-4D97-AF65-F5344CB8AC3E}">
        <p14:creationId xmlns:p14="http://schemas.microsoft.com/office/powerpoint/2010/main" val="60029108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8FE49E09-DB52-4E2A-9A02-8209E63535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0755D43-D727-4C1A-BE3C-A9A4ACD019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E384C38-2D2B-4197-BC7C-7209DD1C49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711D115-8F9E-4988-BA6E-4974E09B5C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9559FB9-48C2-4A26-BB4E-0B06F0B476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12436A4-2ED6-4FCC-B068-683B79E92B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201EE3C-6BB5-4531-9B69-10E536A72C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473DD03-F02C-4DAD-AFC0-D6E6EA4E8A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AD417FE-462E-4990-9A3A-FE2C61D773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7010D21-BF9F-44F6-839A-E5364AC1F1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1A912D8-182D-4844-AF03-D64EE582DE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Set the opening tone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00FCFE8-52B8-4407-AC55-511C00A759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C379F03-876D-436E-BC69-9A9CA9C423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266C1B6-F53F-4ECC-980C-20F1BE402C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3270FDE-3462-47B1-857B-6B4D9095DE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6F19FBB-D2AB-4EDD-B50A-009955C012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9CD0EF3-FC57-4B4F-AD2B-D55461B234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Match scenes to beats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AC7D966-399C-4963-8440-AB5618F892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4DE7D1F-8F5F-481F-A732-EC164670F2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349E61A-007E-4AAE-8F03-3D2CB72C4D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2FEAD3B-A911-43A3-BEE8-656F1AF82F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FB540FE-D52C-45CF-9BA8-972F0FA395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B796742-667C-4326-AC91-CE9CA38506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Blend voice and music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EDEE3E1-2619-40CB-AB4C-5786135694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43966C9-D7B6-4BE9-A263-9CE256E2B7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B0652FA-3BCB-409D-8A38-4371E05EC0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B426B3EA-380E-4214-B17E-B146AF90CF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DAA09863-CFE8-4901-A151-D0AF662FFA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A63BE5F2-71A6-4DF3-8703-244EFB34A1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Build to the reveal</a:t>
            </a:r>
          </a:p>
        </p:txBody>
      </p:sp>
    </p:spTree>
    <p:extLst>
      <p:ext uri="{BB962C8B-B14F-4D97-AF65-F5344CB8AC3E}">
        <p14:creationId xmlns:p14="http://schemas.microsoft.com/office/powerpoint/2010/main" val="1956281418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EA2D08A-1C6C-47A3-8335-20D7C323C8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04A8686-8A19-4A6C-9241-1864C2E8F9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943A69A-FBD0-4D5F-87E7-AF5B691089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236F388-2C34-441F-97CC-ABB0016FC8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52C567C-016D-40A1-8960-034FC0DAE7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5969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background music for presentation: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F20B233-BED2-4AFD-A979-E02355A61B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A2B38DD-5609-43AA-B42C-CF60DFA4FE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55385D3-4C89-4144-97AF-90721B7B6A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travel brand use music to make a simple journey feel cinematic?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7754307-8A6D-4B1E-A49D-576B47D8BE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A0FE549-113B-4596-8F10-FED7A88BB1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51A8496-1A62-4541-86A4-C1A6331372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06143BC-1C3E-4031-8F54-D9A431AFCD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Match scenes to beats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7708E11-51DC-4534-AB87-B6CB6E3CD7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F668C5C-81CE-414A-B203-A9EF408ABF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B91B50F-1391-4B15-99AD-C4FC320F62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Blend voice and music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F4713D9-72C9-42BA-98AC-5C8012D72F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8C69947-CBE0-4215-88F1-DD0A83DDFA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5ABEC03-3A00-4445-A8FE-FC87C05143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End on a calm note</a:t>
            </a:r>
          </a:p>
        </p:txBody>
      </p:sp>
    </p:spTree>
    <p:extLst>
      <p:ext uri="{BB962C8B-B14F-4D97-AF65-F5344CB8AC3E}">
        <p14:creationId xmlns:p14="http://schemas.microsoft.com/office/powerpoint/2010/main" val="37598954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7CB3161-7924-4097-A802-4643837544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5E5ED12-CCC9-4F30-9524-C11C57FCE9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9EA9105-DB41-40A6-AC3B-18359B23BC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7FF4215-6C8B-459F-B2D9-94E6769FFE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C6B2819-5DD0-44B7-ADD9-73CCB72727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background music for presentation: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E5BC0F0-AC7F-48BF-A32E-927E81A8F1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DE69231-D6D1-4B7F-858F-B649E881DF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87290D6-C890-4198-A39F-380C94819F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77D556F-94E6-4FE1-850F-86AA70D0E9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Set the opening tone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3F6DE53-4731-4CDD-9A44-49CCC5EE7E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1A8E139-AEC2-4751-B147-60D54BB228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E4207C2-5068-4BA8-8AF9-51B386CB98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34AADE6-71BE-4BBD-A753-75AEBAC550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54FCFF4-31C5-4B43-BAA6-ECB0D42D91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Match scenes to beats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5D014A9-D913-428F-BC83-775CCA32BA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BF6704B-89CA-4131-A4B6-F92F40F767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9CB8BD9-AD1A-422C-BEFF-C204F15202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52CDF32-32B5-4417-86FA-E9EC459886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840867E-8C94-4960-9DC0-E07CAD4332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Blend voice and music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585CA7C-C83F-47E0-B9CB-7BB2074718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1145553-0293-4322-8648-EBC5C8B402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71D23E4-B69E-46E9-AB92-CFA031C674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B62D4AA-E110-4101-BD29-D5000C7354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211734B-BED3-474B-AD21-013C73287C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End on a calm note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3DCEE1B-6171-4F2B-97EC-75AD045F2B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26164206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86C4A0D-A1CA-478F-AE75-FCB876CA99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6CC16DB-FCC5-440D-A3AB-F73D559614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B3AA7AD-3DA0-4E46-A52A-598BCCDA94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Let the soundtrack carry the story forward.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5DB8119-C5B2-4FF6-A066-B31EF7D421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9032067-2BF8-48C6-A9C0-16FDDFC73B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1F257D0-C2CA-4043-B3CF-6599526FAA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091A265-BD85-4B75-85EF-4E7AA7ACF4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94112959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2026-10-01T20:32:45.0040000Z</dcterms:created>
  <dcterms:modified xsi:type="dcterms:W3CDTF">2026-10-01T20:32:45.0040000Z</dcterms:modified>
</coreProperties>
</file>