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2fa925df1a491a" /><Relationship Type="http://schemas.openxmlformats.org/officeDocument/2006/relationships/extended-properties" Target="/docProps/app.xml" Id="R301b8fe0a7184241" /><Relationship Type="http://schemas.openxmlformats.org/officeDocument/2006/relationships/officeDocument" Target="/ppt/presentation.xml" Id="R59166009bacd41b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0e4582503834536"/>
  </p:sldMasterIdLst>
  <p:notesMasterIdLst>
    <p:notesMasterId xmlns:r="http://schemas.openxmlformats.org/officeDocument/2006/relationships" r:id="R36421f90ad384e73"/>
  </p:notesMasterIdLst>
  <p:sldIdLst>
    <p:sldId xmlns:r="http://schemas.openxmlformats.org/officeDocument/2006/relationships" id="256" r:id="R791bd043402d4c94"/>
    <p:sldId xmlns:r="http://schemas.openxmlformats.org/officeDocument/2006/relationships" id="257" r:id="Rcacec7672a4d4676"/>
    <p:sldId xmlns:r="http://schemas.openxmlformats.org/officeDocument/2006/relationships" id="258" r:id="R80fdfcdece4341a3"/>
    <p:sldId xmlns:r="http://schemas.openxmlformats.org/officeDocument/2006/relationships" id="259" r:id="R991b220356d647f7"/>
    <p:sldId xmlns:r="http://schemas.openxmlformats.org/officeDocument/2006/relationships" id="260" r:id="R924092fa714940e4"/>
    <p:sldId xmlns:r="http://schemas.openxmlformats.org/officeDocument/2006/relationships" id="261" r:id="Rfbef9281153f4483"/>
    <p:sldId xmlns:r="http://schemas.openxmlformats.org/officeDocument/2006/relationships" id="262" r:id="Raf1fe905f8844212"/>
    <p:sldId xmlns:r="http://schemas.openxmlformats.org/officeDocument/2006/relationships" id="263" r:id="Rfe57bc7730564eb7"/>
    <p:sldId xmlns:r="http://schemas.openxmlformats.org/officeDocument/2006/relationships" id="264" r:id="R8bac2eab7c754b72"/>
    <p:sldId xmlns:r="http://schemas.openxmlformats.org/officeDocument/2006/relationships" id="265" r:id="R566f4c10155544bc"/>
    <p:sldId xmlns:r="http://schemas.openxmlformats.org/officeDocument/2006/relationships" id="266" r:id="R043c12ea568148a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ba771de243c4c08" /><Relationship Type="http://schemas.openxmlformats.org/officeDocument/2006/relationships/slideMaster" Target="/ppt/slideMasters/slideMaster1.xml" Id="R40e4582503834536" /><Relationship Type="http://schemas.openxmlformats.org/officeDocument/2006/relationships/notesMaster" Target="/ppt/notesMasters/notesMaster1.xml" Id="R36421f90ad384e73" /><Relationship Type="http://schemas.openxmlformats.org/officeDocument/2006/relationships/presProps" Target="/ppt/presProps.xml" Id="R81837d79c28c483d" /><Relationship Type="http://schemas.openxmlformats.org/officeDocument/2006/relationships/tableStyles" Target="/ppt/tableStyles.xml" Id="Rfb952f2453db4b77" /><Relationship Type="http://schemas.openxmlformats.org/officeDocument/2006/relationships/slide" Target="/ppt/slides/slide1.xml" Id="R791bd043402d4c94" /><Relationship Type="http://schemas.openxmlformats.org/officeDocument/2006/relationships/slide" Target="/ppt/slides/slide2.xml" Id="Rcacec7672a4d4676" /><Relationship Type="http://schemas.openxmlformats.org/officeDocument/2006/relationships/slide" Target="/ppt/slides/slide3.xml" Id="R80fdfcdece4341a3" /><Relationship Type="http://schemas.openxmlformats.org/officeDocument/2006/relationships/slide" Target="/ppt/slides/slide4.xml" Id="R991b220356d647f7" /><Relationship Type="http://schemas.openxmlformats.org/officeDocument/2006/relationships/slide" Target="/ppt/slides/slide5.xml" Id="R924092fa714940e4" /><Relationship Type="http://schemas.openxmlformats.org/officeDocument/2006/relationships/slide" Target="/ppt/slides/slide6.xml" Id="Rfbef9281153f4483" /><Relationship Type="http://schemas.openxmlformats.org/officeDocument/2006/relationships/slide" Target="/ppt/slides/slide7.xml" Id="Raf1fe905f8844212" /><Relationship Type="http://schemas.openxmlformats.org/officeDocument/2006/relationships/slide" Target="/ppt/slides/slide8.xml" Id="Rfe57bc7730564eb7" /><Relationship Type="http://schemas.openxmlformats.org/officeDocument/2006/relationships/slide" Target="/ppt/slides/slide9.xml" Id="R8bac2eab7c754b72" /><Relationship Type="http://schemas.openxmlformats.org/officeDocument/2006/relationships/slide" Target="/ppt/slides/slide10.xml" Id="R566f4c10155544bc" /><Relationship Type="http://schemas.openxmlformats.org/officeDocument/2006/relationships/slide" Target="/ppt/slides/slide11.xml" Id="R043c12ea568148a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26b19c66c5c4fb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fe85129b9594c5e" /><Relationship Type="http://schemas.openxmlformats.org/officeDocument/2006/relationships/notesMaster" Target="/ppt/notesMasters/notesMaster1.xml" Id="Rcdadd6eb213d499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be2b88f0712476e" /><Relationship Type="http://schemas.openxmlformats.org/officeDocument/2006/relationships/notesMaster" Target="/ppt/notesMasters/notesMaster1.xml" Id="R4e5da38a8a3445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7ad50f8b3ec4da5" /><Relationship Type="http://schemas.openxmlformats.org/officeDocument/2006/relationships/notesMaster" Target="/ppt/notesMasters/notesMaster1.xml" Id="R8c1e0c96b33f4ff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d34762b4add4e0e" /><Relationship Type="http://schemas.openxmlformats.org/officeDocument/2006/relationships/notesMaster" Target="/ppt/notesMasters/notesMaster1.xml" Id="Re5ddf8c01c094d2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cb8185517d3496a" /><Relationship Type="http://schemas.openxmlformats.org/officeDocument/2006/relationships/notesMaster" Target="/ppt/notesMasters/notesMaster1.xml" Id="R7cdd28ffde67459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d593d825a6b49cf" /><Relationship Type="http://schemas.openxmlformats.org/officeDocument/2006/relationships/notesMaster" Target="/ppt/notesMasters/notesMaster1.xml" Id="R9e71a66f89f14af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88d6f46ac82495d" /><Relationship Type="http://schemas.openxmlformats.org/officeDocument/2006/relationships/notesMaster" Target="/ppt/notesMasters/notesMaster1.xml" Id="R9d9bde843b76463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6b8d9bf1926410a" /><Relationship Type="http://schemas.openxmlformats.org/officeDocument/2006/relationships/notesMaster" Target="/ppt/notesMasters/notesMaster1.xml" Id="R68b9dff332b043e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8b5c8659167458b" /><Relationship Type="http://schemas.openxmlformats.org/officeDocument/2006/relationships/notesMaster" Target="/ppt/notesMasters/notesMaster1.xml" Id="R3d17ad47556846d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5413f85e31d4bfb" /><Relationship Type="http://schemas.openxmlformats.org/officeDocument/2006/relationships/notesMaster" Target="/ppt/notesMasters/notesMaster1.xml" Id="Rd220ca685d3b473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578959b28064486" /><Relationship Type="http://schemas.openxmlformats.org/officeDocument/2006/relationships/notesMaster" Target="/ppt/notesMasters/notesMaster1.xml" Id="R3bab3df286b940f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1e373aa3084eb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7d91a99c8984165" /><Relationship Type="http://schemas.openxmlformats.org/officeDocument/2006/relationships/slideLayout" Target="/ppt/slideLayouts/slideLayout1.xml" Id="R5e9948e2fee9415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e9948e2fee9415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0f07407bca486f" /><Relationship Type="http://schemas.openxmlformats.org/officeDocument/2006/relationships/image" Target="/ppt/media/image.png" Id="Rf0272326e906488d" /><Relationship Type="http://schemas.openxmlformats.org/officeDocument/2006/relationships/notesSlide" Target="/ppt/notesSlides/notesSlide1.xml" Id="R1e5a4c85d71c4e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35e791d0e14dcd" /><Relationship Type="http://schemas.openxmlformats.org/officeDocument/2006/relationships/notesSlide" Target="/ppt/notesSlides/notesSlide2.xml" Id="Rfaaf3b1f814141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56bf595ebf4e55" /><Relationship Type="http://schemas.openxmlformats.org/officeDocument/2006/relationships/notesSlide" Target="/ppt/notesSlides/notesSlide3.xml" Id="Re92d20bded9f496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4731e41b9f46a8" /><Relationship Type="http://schemas.openxmlformats.org/officeDocument/2006/relationships/notesSlide" Target="/ppt/notesSlides/notesSlide4.xml" Id="R6bc58bc20a904c7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b7da6ab9044d81" /><Relationship Type="http://schemas.openxmlformats.org/officeDocument/2006/relationships/notesSlide" Target="/ppt/notesSlides/notesSlide5.xml" Id="R61c20b20243c41f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d8b2648ac74fe6" /><Relationship Type="http://schemas.openxmlformats.org/officeDocument/2006/relationships/notesSlide" Target="/ppt/notesSlides/notesSlide6.xml" Id="R5d73277e2a8547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aaae65f0924744" /><Relationship Type="http://schemas.openxmlformats.org/officeDocument/2006/relationships/notesSlide" Target="/ppt/notesSlides/notesSlide7.xml" Id="R40a5150fd17540c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07387a6d5043e3" /><Relationship Type="http://schemas.openxmlformats.org/officeDocument/2006/relationships/notesSlide" Target="/ppt/notesSlides/notesSlide8.xml" Id="R669a56a15cb24c8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dd816de35d44b5" /><Relationship Type="http://schemas.openxmlformats.org/officeDocument/2006/relationships/notesSlide" Target="/ppt/notesSlides/notesSlide9.xml" Id="Rf14d6b651e7c40b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c97874057a4b66" /><Relationship Type="http://schemas.openxmlformats.org/officeDocument/2006/relationships/notesSlide" Target="/ppt/notesSlides/notesSlide10.xml" Id="Reb3a8f2a2463489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de97fde0934b21" /><Relationship Type="http://schemas.openxmlformats.org/officeDocument/2006/relationships/notesSlide" Target="/ppt/notesSlides/notesSlide11.xml" Id="R474451aed6e1442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CE0E68-E859-41D5-8436-FF745282B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B1BC41-A231-4BE8-9A92-B346209DC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12B362-89CF-4FC2-935E-E0BDFA414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Background Music For Presentation Videos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493C1F-1E04-4CEC-8ACB-1180D2C29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pairs soft piano and ambient beats to make its launch reel feel calm and cinematic.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50CD3F-DE59-4E59-B82C-840441190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523E9A-760C-4659-B6A0-4415E72CC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B2538B-6EED-40EE-BEBD-D7104A2A2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D40C5B-7E8C-4E22-8BF5-AB3A6F628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272326e906488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8042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A24C0C-45B3-4C4C-B112-7598E2AAA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5E8AE0-2912-4027-9010-36DBD6B62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8FE96C-9815-40AC-AE43-94359EF0D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A2465D-1678-47FC-AC9E-63F18B685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8A92D4-2CD4-4B0B-832A-5150611D5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background music for presentation videos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41E069-F937-43F8-9F8D-B298C2C4D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9681C1-6C63-4F53-8722-D02FCF587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900836-FAA5-411B-920A-6C3726BD0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Mood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7ED4F6-F538-4613-AE9C-B215703E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34FA8D-D1B2-465A-B01C-64959A52C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2369B3-D08C-4ACB-B287-A3922DF0D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FB1845-9E23-4CDC-BB70-C7386ACC9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Choice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1A712D-301D-4AFA-A690-B81AED733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the tempo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6221E1-EB4C-420E-9A06-AFE93CFD2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818A2C-EF71-4BD1-82EB-DD966EFD8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01B03A-0EC8-40EF-9B1B-E6B4D49C6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Edit Sync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F7EF89-560C-47FB-9208-643B5372F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cuts to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96225D-AE09-43BE-8B3E-C6E67572A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2B5DE1-166E-4A6B-AEEB-16585FED7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41DE9C-668C-467E-AFAE-995BE3C28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717C77-D9A3-4E76-8D16-D82F83256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Balance voice and music</a:t>
            </a:r>
          </a:p>
        </p:txBody>
      </p:sp>
    </p:spTree>
    <p:extLst>
      <p:ext uri="{BB962C8B-B14F-4D97-AF65-F5344CB8AC3E}">
        <p14:creationId xmlns:p14="http://schemas.microsoft.com/office/powerpoint/2010/main" val="19482910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34F474-CF66-4308-B081-ED60FE6BD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7EF558-2E87-435B-BE45-3C4570678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569CDF-2509-490B-9D0F-1D8F56B15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2AE961-F683-4F86-B7FF-B5B36725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60B1CB-0044-4022-AC6B-0EC0F4ABA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shapes the mood of a short promo video.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C4A74C-603E-4B64-B90F-CF12F6D5A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488E36-5A96-4D1A-99D6-886F081C9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1078644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5507E9-2940-434F-AABB-36B51310A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756493-DF35-4090-8BE6-BE7F9715C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147681-F3AB-4933-9DE7-0588B0C39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AE6D3F-6837-413E-B77A-0B1D9EADB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79EED9-7FEA-4583-B22F-53829DD19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background music for presentation videos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199C05-6459-4C81-949E-6E6544DC8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60228A-37AA-415B-ADF6-2FF3CF1F3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69B67C-8D60-4325-8A9F-5C9A143DC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C373BA-C5CF-4BAA-A3FF-29F45AB09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background music for presentation videos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7DBDCA-DD59-4966-AB71-ECA28AB0A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4E5FCD-F72D-4106-A359-2AF0D8058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E936D2-EC8B-4CED-8B6F-88A2424ED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17DBB1-1A2F-4318-BB98-6812182B2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B639EC-840B-4745-B986-7E114D4BE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shapes the mood of a short promo vi…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7C4532-EDCA-4D18-B017-66DEA1E0F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9EB889-24AE-4145-BEAB-289453BA0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67B14D-ED49-467F-BB8C-9A775400D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43E19D-A134-4452-A0AE-0DCC6088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BD2B73-FB7F-440E-816E-C33C85D77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Preview the final mix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D2F75F-2859-485D-9054-27296D73C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642520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A0F477C-BC14-45F0-9123-9235345E1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23DD6E-5BCB-4F86-B370-9E000F028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E588CA-9ACC-409C-B47B-7D43B8093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667038-69B8-4361-82FA-8D565C527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8E6483-7E26-4657-A57C-6DA2BA73B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B562CA-B9E8-4DF0-A38F-505BC8822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059ADF-F0FB-402E-937A-5EDC240CF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DEB537-BD36-405C-B2F8-C175D396A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47B2DA-DB22-4245-9A68-EE7B0159D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83B510-F33A-4220-8909-B84934495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515246-164F-426E-A847-89710B2D9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806854-04A7-46BD-AA20-623489674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42B5F3-1015-474A-99E1-63E20CD11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the tempo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591EB0-2066-4CB7-9F93-4036E3384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554BF8-E327-4085-A66C-A09C1771E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1A7529-96A7-4A4D-8739-C1D945809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DC4BC6-7A99-433E-9F3B-3A5BD2490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cuts to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C96B6F-FA43-4060-83C7-677B9FA37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932D5B-B64D-49BC-A36C-FF855BC7E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C2C6F9-8AE4-4CF3-B05C-9E523E423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BFBC19-2F8A-49D7-A79B-3719CF6ED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Balance voice and music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8DEFA6-D3E5-4D0F-8873-639B59C65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CC22E1C-5ECE-4059-9E2A-7EFA8BB83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4C7E56-0AE7-49A0-B9E2-D6BD5EF23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2E031D-408D-4478-974C-7BD9A46EB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Preview the final mix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42AA84C-6E96-4A16-BA07-DFFC8444F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591722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945316-E790-4FD8-B42C-0DCA279F7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D6DBBA-F8F8-4C53-BB3E-EB6862419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B0C8F9-CA76-4ABB-A818-D8EEB7C7F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E11A72-9038-418A-9E24-C31471424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98682F-01DC-492D-ADEF-0A1DCDE7D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background music for presentation videos: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245C66-DBF8-43DF-819A-10C9FF6FF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17A749-7ED5-4D8C-8A95-2931C77D7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FD78E5-4424-4E6B-8A4C-35138DE0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3944ED-6734-47E6-BCA6-06246EB04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reel feels flat without a clear sound direction.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90622C-5772-4E3D-80D8-A761BAD9C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9E9DEA-0A85-4845-96B9-DB82805D9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6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Voiceover and music compete for attention.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88FDF3-6A08-4E63-B29C-D4D0D3402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4B5E22-11F7-47DC-AC34-74DF6B500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changes feel disconnected from the beat.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BB1FF7-C414-4623-B6CF-3A8789CF5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E3C95F-5669-4D78-8513-B3845D70D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6A1ABF-088A-4641-9074-E12383184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1E57C9-EA07-4173-A9B3-E25B3012B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opening feels warm and inviting.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B79B7A-B403-41D3-8E7F-CB7BB5AFF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0B1D5A-62C9-4F4E-B281-CB843CD34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narration stays clear over the track.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C9D962-B6C1-4E4C-835F-471FD663C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7D019A-FA03-4ADD-A6C0-3CBC5DE7F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cut lands with a smoother rhythm.</a:t>
            </a:r>
          </a:p>
        </p:txBody>
      </p:sp>
    </p:spTree>
    <p:extLst>
      <p:ext uri="{BB962C8B-B14F-4D97-AF65-F5344CB8AC3E}">
        <p14:creationId xmlns:p14="http://schemas.microsoft.com/office/powerpoint/2010/main" val="20192270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56CDAF-D62C-4BA7-BDC4-728ABD419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3D9B1C-CF39-4D8E-B95B-C17BBF143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193545-245E-4090-BC38-90B700B72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8A202E-40A3-420E-84F7-9614AB9C7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A48F97-28D6-495B-B818-87D5CCB87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247685-6E30-4BEC-A1B6-B09214991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A8657C-6B40-4A36-8D76-AB0940CED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F7BE56-3127-4390-8D1A-E4D593EA7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3D707E-B0B4-4A12-A06D-6CA8D078A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EDITORS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23094C-C6E3-4B4F-94F5-ED1A4739B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show how music supports pacing and emotion.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1A6097-9E48-4475-B75C-22B858660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1628C3-A344-4C51-B9E7-3E8635052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EFBFC7-C083-4CE1-9958-E4DD5232E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FBA848-5051-44B1-A1F9-8C4F22608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7D9B5E-72C3-4C8C-A31D-8B8F45FD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of music helping a product story feel polished.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6FBC34-2DD2-4994-8498-F2DBC7C86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685445-95C7-4C40-B46C-71CCA85E8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5D5BE9-0581-4C57-948B-3A536E849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98BC07-4080-4598-9C96-A8D5E7196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0A15C0-08B9-45BD-A6A7-3B7536BF3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framework for planning audio before the edit starts.</a:t>
            </a:r>
          </a:p>
        </p:txBody>
      </p:sp>
    </p:spTree>
    <p:extLst>
      <p:ext uri="{BB962C8B-B14F-4D97-AF65-F5344CB8AC3E}">
        <p14:creationId xmlns:p14="http://schemas.microsoft.com/office/powerpoint/2010/main" val="16527152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B7C3135-AECE-470A-A2C5-9D2698649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460DCF-EC3C-45C2-AE3F-7D84F5872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ABB1DC-AD94-47FF-B37E-4013FCDBB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64C0CC-C426-450F-8C88-06B85C4C5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B5A055-C179-4C0F-92B8-59F8A0CEA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D2CDD8-0D75-4C7F-B37E-3D87C4F12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AC51FF-7C6F-4659-9990-F619AC556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8BD147-BF20-460D-8341-6C74B4E8D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57C548-F77A-471F-89EE-9DC6AD4A4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F30199-8C87-4FCE-98E6-6588FB06B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85EC49-00CB-4585-AD6C-1B5B7A452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9C728B-6D23-458D-A52F-49B9504E9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931C05-CA12-43C4-B8E6-D14753F4F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4A331B-A585-4602-B0B6-4505FB406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AF14A7-FCAF-44CC-AA72-DC607FC21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7C447C-F251-41F1-ACAF-FFDB4E97D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2A1824-FB63-4912-866F-54285DBAC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the tempo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6D2F93-691F-451B-A464-9779E7B22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03D427-DF63-4238-B974-468504103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14AB98-78FF-40F5-AAD2-9105B387C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C7790B-96F0-41B1-B39C-A9D412F81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E27D72-D3D8-4B5A-921F-EC00AB3FC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B9E216-BDC7-4ACA-85D6-932A3C5AD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cuts to beats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01C976-E3AF-48A2-A4C6-67C99E4A6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9EEE03-F9C0-4B89-A7D6-30E42C5D5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2818EF-638B-4D27-8B5D-1598C57CB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2D71034-3F72-453C-95B2-0DA5812D3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B261C04-3419-42FD-BAD9-750E92758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682124E-797A-40DA-95D5-0E32A8FCD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21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Balance voice and music</a:t>
            </a:r>
          </a:p>
        </p:txBody>
      </p:sp>
    </p:spTree>
    <p:extLst>
      <p:ext uri="{BB962C8B-B14F-4D97-AF65-F5344CB8AC3E}">
        <p14:creationId xmlns:p14="http://schemas.microsoft.com/office/powerpoint/2010/main" val="19559024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BD40BC-5A1D-433B-8625-4F188CAAB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465E46-15CB-4DE8-9B1F-D0B07F8FC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D3B739-ED15-4FAD-978A-305674ED3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0F2137-12FB-49F3-A9AC-78CDEF2A8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9510D4-B6D8-4972-90F6-C234ECF30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1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background music for presentation videos: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F41FF3-CBB4-483A-BA88-DD264383B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D5C39C-A73B-4924-B07F-5B8E30317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D05751-2277-4161-88C8-38F1C6211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travel promo use music to make the story feel calm and cinematic?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2820D8-1ADC-480A-B1DF-9C14DA61F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D1C484-6972-45E8-A009-FDE917D93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489E34-E842-4584-AEEF-1904F2936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FAF108-7733-4DA5-B956-D22DF572F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the tempo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E60B20-56EA-4E7F-9C22-776C20A19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502E3A-5130-4EF5-8529-612C9FD33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47BDAC-E141-425C-92A5-92388CD77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cuts to beats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6F53B0-0368-4318-8DBA-7EB4B40CF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A8D0FC-25DC-4F26-89EE-1D89CD81B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0AF6BF-8840-48CB-900C-E3449BD72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Preview the final mix</a:t>
            </a:r>
          </a:p>
        </p:txBody>
      </p:sp>
    </p:spTree>
    <p:extLst>
      <p:ext uri="{BB962C8B-B14F-4D97-AF65-F5344CB8AC3E}">
        <p14:creationId xmlns:p14="http://schemas.microsoft.com/office/powerpoint/2010/main" val="16095253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F37BBA-7E40-4E4D-8877-B9F20ACB4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D0AC31-D464-47E0-B60F-F1C8DC552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6622AD-F38C-40FA-8469-484132BF4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C0B9E2-FADF-4D8E-A749-80FF0945E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7D70EB-54F9-4860-916D-7290A028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3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background music for presentation videos: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E281C7-CC7D-49B2-B259-D6A681AB9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0E6FA6-646A-4246-89EA-58F657436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AEE1C4-3CF8-4891-BCEF-17E61F0A0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9DA44D-DF68-4BAC-9E84-61B5ADCD4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69624E-A65D-4730-842B-15ADC490E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DF58F4-C189-4E0B-BCB8-D9DC04BD0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CBCC43-A01D-4A8C-8CC7-491F191BC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07DA06-F465-4736-8744-C094762F5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0288CE-7592-4431-A8E4-4875C7512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the tempo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76318F-5668-40C9-B619-95E021C92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55BD14-1A49-488F-A651-6D4C2095B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71E686-0353-452B-ADF9-545FDFAC2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504789-9B69-481D-AD62-7CC1D2589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34682F-77E1-467F-8EA1-B81E8766C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cuts to beats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0499AA-A50C-4C7D-9673-D6CD696BB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0681E3-9974-4038-A997-E2CBFD395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0E2DA2-B589-4A3E-8D71-C273DF4C7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5C48BB-E2A0-4582-9133-07EC7A2C1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C7C2CC-FC25-41A4-A70A-B3A6B1EE8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Preview the final mix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7BFCCE-D5C4-4FDB-AD4A-E9E95659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645257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0D6603-36A6-454B-BD3B-DF57B68CC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9CFE13-80CB-4BA0-B131-C34899BF1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F40AF9-D997-4552-A969-E8BAC5457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Let the soundtrack guide the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E4C636-91F2-497E-AEAE-6962BEBBF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1049C7-5B85-4731-B742-C2D498796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455FE1-34F2-4654-A9BC-AF86AC919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1298F2-758D-4768-A7A3-4C5A6C1C2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077166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2026-10-02T00:21:23.6260000Z</dcterms:created>
  <dcterms:modified xsi:type="dcterms:W3CDTF">2026-10-02T00:21:23.6260000Z</dcterms:modified>
</coreProperties>
</file>