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e2d5e2a88d4a5d" /><Relationship Type="http://schemas.openxmlformats.org/officeDocument/2006/relationships/extended-properties" Target="/docProps/app.xml" Id="Rba5d6fbf23994cd3" /><Relationship Type="http://schemas.openxmlformats.org/officeDocument/2006/relationships/officeDocument" Target="/ppt/presentation.xml" Id="Rc4e72823806649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419c2891704e7f"/>
  </p:sldMasterIdLst>
  <p:notesMasterIdLst>
    <p:notesMasterId xmlns:r="http://schemas.openxmlformats.org/officeDocument/2006/relationships" r:id="Rf977fa5f71ef4c48"/>
  </p:notesMasterIdLst>
  <p:sldIdLst>
    <p:sldId xmlns:r="http://schemas.openxmlformats.org/officeDocument/2006/relationships" id="256" r:id="R3083e54d90274e3e"/>
    <p:sldId xmlns:r="http://schemas.openxmlformats.org/officeDocument/2006/relationships" id="257" r:id="R9016c848dcc846f4"/>
    <p:sldId xmlns:r="http://schemas.openxmlformats.org/officeDocument/2006/relationships" id="258" r:id="R121544ec787943c7"/>
    <p:sldId xmlns:r="http://schemas.openxmlformats.org/officeDocument/2006/relationships" id="259" r:id="R29715231e7af4120"/>
    <p:sldId xmlns:r="http://schemas.openxmlformats.org/officeDocument/2006/relationships" id="260" r:id="R3a58490706704986"/>
    <p:sldId xmlns:r="http://schemas.openxmlformats.org/officeDocument/2006/relationships" id="261" r:id="R422d884f68454b33"/>
    <p:sldId xmlns:r="http://schemas.openxmlformats.org/officeDocument/2006/relationships" id="262" r:id="R3e25c7a045fd4419"/>
    <p:sldId xmlns:r="http://schemas.openxmlformats.org/officeDocument/2006/relationships" id="263" r:id="R19b64d1e9df84907"/>
    <p:sldId xmlns:r="http://schemas.openxmlformats.org/officeDocument/2006/relationships" id="264" r:id="R04087c4863aa4d49"/>
    <p:sldId xmlns:r="http://schemas.openxmlformats.org/officeDocument/2006/relationships" id="265" r:id="Rbd8153fbf8d54097"/>
    <p:sldId xmlns:r="http://schemas.openxmlformats.org/officeDocument/2006/relationships" id="266" r:id="Rf409f97d216942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5d4cf570234e82" /><Relationship Type="http://schemas.openxmlformats.org/officeDocument/2006/relationships/slideMaster" Target="/ppt/slideMasters/slideMaster1.xml" Id="Rcb419c2891704e7f" /><Relationship Type="http://schemas.openxmlformats.org/officeDocument/2006/relationships/notesMaster" Target="/ppt/notesMasters/notesMaster1.xml" Id="Rf977fa5f71ef4c48" /><Relationship Type="http://schemas.openxmlformats.org/officeDocument/2006/relationships/presProps" Target="/ppt/presProps.xml" Id="R217e9ba96507430f" /><Relationship Type="http://schemas.openxmlformats.org/officeDocument/2006/relationships/tableStyles" Target="/ppt/tableStyles.xml" Id="Ra6148c9240c44f9e" /><Relationship Type="http://schemas.openxmlformats.org/officeDocument/2006/relationships/slide" Target="/ppt/slides/slide1.xml" Id="R3083e54d90274e3e" /><Relationship Type="http://schemas.openxmlformats.org/officeDocument/2006/relationships/slide" Target="/ppt/slides/slide2.xml" Id="R9016c848dcc846f4" /><Relationship Type="http://schemas.openxmlformats.org/officeDocument/2006/relationships/slide" Target="/ppt/slides/slide3.xml" Id="R121544ec787943c7" /><Relationship Type="http://schemas.openxmlformats.org/officeDocument/2006/relationships/slide" Target="/ppt/slides/slide4.xml" Id="R29715231e7af4120" /><Relationship Type="http://schemas.openxmlformats.org/officeDocument/2006/relationships/slide" Target="/ppt/slides/slide5.xml" Id="R3a58490706704986" /><Relationship Type="http://schemas.openxmlformats.org/officeDocument/2006/relationships/slide" Target="/ppt/slides/slide6.xml" Id="R422d884f68454b33" /><Relationship Type="http://schemas.openxmlformats.org/officeDocument/2006/relationships/slide" Target="/ppt/slides/slide7.xml" Id="R3e25c7a045fd4419" /><Relationship Type="http://schemas.openxmlformats.org/officeDocument/2006/relationships/slide" Target="/ppt/slides/slide8.xml" Id="R19b64d1e9df84907" /><Relationship Type="http://schemas.openxmlformats.org/officeDocument/2006/relationships/slide" Target="/ppt/slides/slide9.xml" Id="R04087c4863aa4d49" /><Relationship Type="http://schemas.openxmlformats.org/officeDocument/2006/relationships/slide" Target="/ppt/slides/slide10.xml" Id="Rbd8153fbf8d54097" /><Relationship Type="http://schemas.openxmlformats.org/officeDocument/2006/relationships/slide" Target="/ppt/slides/slide11.xml" Id="Rf409f97d216942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743fddf1d348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2ed54f8d1447fd" /><Relationship Type="http://schemas.openxmlformats.org/officeDocument/2006/relationships/notesMaster" Target="/ppt/notesMasters/notesMaster1.xml" Id="R9ad159a2611e46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f9181e984e444e" /><Relationship Type="http://schemas.openxmlformats.org/officeDocument/2006/relationships/notesMaster" Target="/ppt/notesMasters/notesMaster1.xml" Id="Rf064c2487e534d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de01c79aff4238" /><Relationship Type="http://schemas.openxmlformats.org/officeDocument/2006/relationships/notesMaster" Target="/ppt/notesMasters/notesMaster1.xml" Id="R57edd47db51c44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082da50ede4941" /><Relationship Type="http://schemas.openxmlformats.org/officeDocument/2006/relationships/notesMaster" Target="/ppt/notesMasters/notesMaster1.xml" Id="R86c513f130f043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9e25446813e4b12" /><Relationship Type="http://schemas.openxmlformats.org/officeDocument/2006/relationships/notesMaster" Target="/ppt/notesMasters/notesMaster1.xml" Id="R5a1c23fe67c549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54877cab064a2a" /><Relationship Type="http://schemas.openxmlformats.org/officeDocument/2006/relationships/notesMaster" Target="/ppt/notesMasters/notesMaster1.xml" Id="R6a88a3f480cc48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cabe7539ad42d2" /><Relationship Type="http://schemas.openxmlformats.org/officeDocument/2006/relationships/notesMaster" Target="/ppt/notesMasters/notesMaster1.xml" Id="R9d130593cd0d4d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0745bb457747c9" /><Relationship Type="http://schemas.openxmlformats.org/officeDocument/2006/relationships/notesMaster" Target="/ppt/notesMasters/notesMaster1.xml" Id="R1db9d35267954b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b8e6607f9045c8" /><Relationship Type="http://schemas.openxmlformats.org/officeDocument/2006/relationships/notesMaster" Target="/ppt/notesMasters/notesMaster1.xml" Id="Rc978a74e393542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6770b7918f472f" /><Relationship Type="http://schemas.openxmlformats.org/officeDocument/2006/relationships/notesMaster" Target="/ppt/notesMasters/notesMaster1.xml" Id="R0b50cd086b9f48e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062db5567a4ae3" /><Relationship Type="http://schemas.openxmlformats.org/officeDocument/2006/relationships/notesMaster" Target="/ppt/notesMasters/notesMaster1.xml" Id="R83ea0d8c0f344d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166d7a3b7241b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27948bd8af4d2c" /><Relationship Type="http://schemas.openxmlformats.org/officeDocument/2006/relationships/slideLayout" Target="/ppt/slideLayouts/slideLayout1.xml" Id="R4094949cfb0f4b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94949cfb0f4b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25a19a46a4c30" /><Relationship Type="http://schemas.openxmlformats.org/officeDocument/2006/relationships/image" Target="/ppt/media/image.png" Id="R2737398911ad4d0f" /><Relationship Type="http://schemas.openxmlformats.org/officeDocument/2006/relationships/notesSlide" Target="/ppt/notesSlides/notesSlide1.xml" Id="R36f254c5f12b47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c247a325243e3" /><Relationship Type="http://schemas.openxmlformats.org/officeDocument/2006/relationships/notesSlide" Target="/ppt/notesSlides/notesSlide2.xml" Id="R69d3c8c33b6a46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783c4ad424cd4" /><Relationship Type="http://schemas.openxmlformats.org/officeDocument/2006/relationships/notesSlide" Target="/ppt/notesSlides/notesSlide3.xml" Id="R90969fec639544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d550d27c14d38" /><Relationship Type="http://schemas.openxmlformats.org/officeDocument/2006/relationships/notesSlide" Target="/ppt/notesSlides/notesSlide4.xml" Id="R5402176583e741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4517fcee02449b" /><Relationship Type="http://schemas.openxmlformats.org/officeDocument/2006/relationships/notesSlide" Target="/ppt/notesSlides/notesSlide5.xml" Id="R8f33bcf8897343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871a4866445f5" /><Relationship Type="http://schemas.openxmlformats.org/officeDocument/2006/relationships/notesSlide" Target="/ppt/notesSlides/notesSlide6.xml" Id="Ra41145eaa6334b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a76ad071274739" /><Relationship Type="http://schemas.openxmlformats.org/officeDocument/2006/relationships/notesSlide" Target="/ppt/notesSlides/notesSlide7.xml" Id="R9a07c11daea54d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ec30d278aa4d4c" /><Relationship Type="http://schemas.openxmlformats.org/officeDocument/2006/relationships/notesSlide" Target="/ppt/notesSlides/notesSlide8.xml" Id="R4f811efd02d14c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374fee5024f68" /><Relationship Type="http://schemas.openxmlformats.org/officeDocument/2006/relationships/notesSlide" Target="/ppt/notesSlides/notesSlide9.xml" Id="R01010cc9b2784d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016f94b69478f" /><Relationship Type="http://schemas.openxmlformats.org/officeDocument/2006/relationships/notesSlide" Target="/ppt/notesSlides/notesSlide10.xml" Id="R6dfe5c16eaa74e3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b199d5e114353" /><Relationship Type="http://schemas.openxmlformats.org/officeDocument/2006/relationships/notesSlide" Target="/ppt/notesSlides/notesSlide11.xml" Id="Rf99ea8f40f1e47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BD63FB-7E41-432A-92DD-7B76D447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6F9578-17B6-4D00-B665-06EED635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81907E-8F31-48A0-B1E8-85B3F20F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Background Music For Slide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62B9E-512A-4A7C-83F5-6B11CF65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turns a calm piano loop into a polished launch for its new city guide.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6701C-EFBF-4909-A6BA-F4A80473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46088-3264-495D-B121-D58AFD79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3CB6F-466C-470F-9318-3A1A0DC0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E33714-AF6B-409A-9249-5E61FA41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7398911ad4d0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95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C64CD7-EECB-4A20-9A9A-4CF2F6DE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666A79-5C6D-42AF-8B5F-305ED093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173E25-D8BD-4325-A735-22C126F6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93D01-EC8D-4F7A-9361-9EBEFA2D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085408-E06A-4E47-AA8F-109B6FBA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slide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4AB02-4E35-4E0F-997A-211985B4B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DF99B-F445-4B79-85FD-B9612D43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AC07C-6B3F-4F84-9424-1809ABA2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Mood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56569-AC3E-4948-8F1B-1FF61328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steady motif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8B3EF2-4938-41E3-B63F-CFA9032B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722DE5-842F-4131-AE5E-E3A93A48A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F28D9-97B6-46A4-904D-535218B0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Timing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0EE26E-CC12-4C3C-BCE3-5B3F439F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beats to reveals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05E38-78E5-4598-BEF6-B67C8B0A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E0782-858B-4238-A003-CB9CB3B6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BF947B-FEB0-40E2-A4C0-7DD95660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Sound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17BB47-A0BC-4033-99F8-FE294237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B23DA1-2605-4335-8B55-C4490BB6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255D3-7556-41B1-88D4-9E86E647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7BEDFC-9374-40B8-A90F-C9FE3B01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27AF44-BF86-4EE6-86CC-6009BE31C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Use soft transitions</a:t>
            </a:r>
          </a:p>
        </p:txBody>
      </p:sp>
    </p:spTree>
    <p:extLst>
      <p:ext uri="{BB962C8B-B14F-4D97-AF65-F5344CB8AC3E}">
        <p14:creationId xmlns:p14="http://schemas.microsoft.com/office/powerpoint/2010/main" val="3139424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C9A5A9-ED96-4D1A-BB36-22F47DD7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2217D-E4E2-481B-AC29-B888C423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76B0AC-FDA8-48C7-89B9-EF3B3B168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6BCA7-CCD2-470D-BB30-3D9BED9D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CE7A62-6F07-419B-8A73-F5D23F8F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shapes pacing, mood, and slide transitions.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2BB22-7E6A-4501-96C3-43AA3954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F94EF-8F74-4ED2-BD9E-FD6D0363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865639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8F5278-6901-40FE-A1EB-08149E69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DB25B4-B1DD-45F2-A386-EF14BCF7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63056B-7670-4D21-90C8-3F49F4B5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C6175-6AD6-4888-896D-EA5F6C60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606D48-8D49-4C7C-A35D-82A161E12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background music for slide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1CCC31-4DFB-4784-A973-DA0E451B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1EFD3-AC1D-498B-8083-B53CC3DB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E182E-8580-4506-8130-003DC29C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8A441E-DED7-4F03-839B-5F08E42E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slide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34626B-9B6D-4ED7-B40C-2F10DA20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AAEDF1-2721-4A61-9FD8-A45ADBC4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DE3CA8-591D-4BCB-A16A-D938FD0B6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0275DE-3D02-4BBE-9364-591FAC30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3142AE-AE53-41BB-A7AF-457A312F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shapes pacing, mood, and slide tran…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515160-D3B5-4157-8879-CB3E9F63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D2850B-A079-4529-889B-07671DAA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FA88E-3E7E-4C08-AE2E-080DC858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80E21A-60A4-40C8-90EA-0B09BABC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890715-49E6-4AE0-8549-E4B5C2BF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Test at full length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5B949C-DD6F-4431-8BAE-2266E79B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060110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65976C-799E-419C-86E1-2A892E90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9A2B5-63FD-4CD4-8A7F-1CE37E68E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047F00-AC02-4EB1-B499-6F5DDE60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ABC40A-75FD-4BE5-AC5E-3265B798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D221E3-8064-4368-B171-7390DC8C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AA2DE-8FC2-4524-9835-89C0FC1E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7C0285-A9D1-4147-B345-DE0E4B86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73BA9F-8505-4C1D-B4D5-093F6135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B121DC-9529-43F3-A30D-ADFC5B72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steady motif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37A512-205B-4619-9CA4-1F574DCF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5A99AA-CF33-4FD8-8271-96EF9E63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C91A6-A26F-4957-A0BE-18A2E7FA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60BDA5-09AA-43D2-955E-ABE6C3F4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reveals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BA9928-F21D-4F06-A7A0-6EA2F94B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F73723-B61E-41C1-9A05-342C1EC65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563533-F196-46EF-A2C5-3E711976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C24E0A-DDF5-42A2-994F-766530E0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830FAD-3576-45BB-A53F-564F2145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8447D6-E07D-4B2A-9A82-79A0E88A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A4773C-758B-4106-AEDE-E903B2DC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E232D0-A81B-48DA-8404-4929B651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soft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1DAC59-718D-48C9-A8BA-CD812C83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3D56AD-23D7-4778-9FAF-652B61F1A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093C82-8593-41B3-BF3D-DFFB17F9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2D90C9-D21D-4A3E-9B2D-EBA17ED8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at full length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8F2E7B-195A-425D-B81E-F1568924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565358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99AC44-17B9-4BD1-9015-4791869F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592964-0DB7-45A8-9897-8A95BD95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09A0AC-0000-4055-B582-706FF52B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4415A-CE68-4F3A-8E1A-5A22D4A7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B650F2-5BC4-4A95-BFDB-69E7FD89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slide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DCE80-6BE7-49E0-B299-7188E516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1EC832-DC45-413B-9D21-0480FC93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7165C4-C8CE-49DD-BD1D-41AB1A14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BA1BF6-0714-45D8-A48A-6AB83C56A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and disconnected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310165-9B4C-4271-88AF-B55D0731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006195-CAD8-4E26-8688-2563E90C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Music overpowers the spoken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4B5DE-F2D0-4488-86BE-1E4F89F1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68F3B2-8444-4CF1-AF72-CB9E7360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Transitions seem abrupt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9F5375-AC07-4ECA-B241-B2FCFC270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A61CFE-BFE7-4069-AAD7-4F82FF6D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19CF7B-E48F-43FF-AEB8-AB603E7A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5F4C54-61D2-43E2-A3D4-A27E4EAB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flows with a clear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E0E94D-9F68-4ACD-9DD7-895B289D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F6BD05-7673-4F82-8B5B-936D570C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Voice and music sit in balance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4F7164-2D74-466A-BFA1-C815F305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11CEE6-9FA8-4183-8BED-C2617586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more cohesive</a:t>
            </a:r>
          </a:p>
        </p:txBody>
      </p:sp>
    </p:spTree>
    <p:extLst>
      <p:ext uri="{BB962C8B-B14F-4D97-AF65-F5344CB8AC3E}">
        <p14:creationId xmlns:p14="http://schemas.microsoft.com/office/powerpoint/2010/main" val="15474598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43C854-D7CF-4E66-842A-C5305B915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8EE3AF-B35B-48DE-887F-72BE22BD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B878F-F7F4-442D-99B7-3FEDDB8D2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9F7C46-BA22-47C5-9D4B-565FBDAC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AE845D-39F1-4EB0-92E7-09ABAF1E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A8CE7B-A83F-4233-AED4-0DA99C2D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8236AE-DE88-4AE3-B1FE-800C712E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3D329-5EEB-457C-BAD3-286473CA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F94873-9DA0-400C-8637-2BE79411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236646-522C-4EF6-9DC6-5A71769E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audio approach that supports product storytelling.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98E08-3C51-4A0E-9741-A105B703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25C26D-5740-4133-98CC-2C0867A69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440961-4452-4BFB-B047-AE32C293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C4E21-56B5-4275-AC2C-39A5C6E1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1BCEFC-5CEA-4D45-AF80-803564CB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music cues that help slides feel connected and intentional.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B2BB9B-289B-48E1-99D0-6C28B289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654FB9-6BCA-4CCB-BC7B-CC5F70AC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FE3F0C-1C37-4727-AB59-58C6B7A7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3844F9-4AB7-4539-A282-239EA8927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EAF81C-990D-4E21-90D3-39CE98B8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keep attention without distracting listeners.</a:t>
            </a:r>
          </a:p>
        </p:txBody>
      </p:sp>
    </p:spTree>
    <p:extLst>
      <p:ext uri="{BB962C8B-B14F-4D97-AF65-F5344CB8AC3E}">
        <p14:creationId xmlns:p14="http://schemas.microsoft.com/office/powerpoint/2010/main" val="15543441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671AA9B-8224-4243-A4E2-CC9246CF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E95BF2-F2BB-4EA0-852B-08B26A25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983F72-8DE6-4D73-AA0F-801393FC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346ED-BA9F-451A-B85C-8F5646E2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AC1E8-020C-440E-B46F-8D52A0D2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2AD60-C0A6-4D51-99A8-9486239C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6E212-7D4C-44B7-A322-14FEE5FC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F9480-EAFE-4A66-85D6-57DBE914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FAF0DD-A442-4719-B3E3-EB1C2BF80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0F6D38-0438-4D32-B87D-0444F476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1B2F92-C61B-4C31-AF6F-12E73ADF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steady motif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5D8966-5F75-4C02-8F24-919149133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B7FD02-F4C1-4EF5-BB87-B8A60113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21832-7358-4A44-BF46-CBECF3A1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4250E-C07D-436B-8C7A-DDE89C4A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6E6568-6006-4DE9-958A-4D708F94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0847A-32B9-4E72-958A-854D66252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reveals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F8A2C3-9F79-456D-B1A3-9927791B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FFFCC0-94AF-4553-9453-35BF10AF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390B0D-0963-4D36-BB27-B64173FA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1784AC-A245-4EFF-8D25-98636A91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2E2810-EC38-415D-ACCB-DD421BD54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022DD0-9BA0-4367-994E-64249E063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E848F8-7EC8-457E-A0E6-9361B405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EED29E-7F59-4BDF-9F84-5039C498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FC4454-EA60-4F60-B211-2C2B74CF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753D83-BCA0-4913-9EF5-9F6B3856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83A511-1C6C-4896-B873-C986DB02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0230E9-48EF-417E-B645-1EFEE2EA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soft transitions</a:t>
            </a:r>
          </a:p>
        </p:txBody>
      </p:sp>
    </p:spTree>
    <p:extLst>
      <p:ext uri="{BB962C8B-B14F-4D97-AF65-F5344CB8AC3E}">
        <p14:creationId xmlns:p14="http://schemas.microsoft.com/office/powerpoint/2010/main" val="11789298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47DACB-3E56-4E90-8464-2B0A6F5C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A885B-427C-4CCB-B29F-CC5DD4A9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0DAD6-CAF7-4898-9B4A-BA21DA2D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D86E9-55D2-43E9-98AF-5D25CEC0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38561-CB43-4150-BC14-ECF40EDD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0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slide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05D880-C1BA-45C7-BD34-B9A84A52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C2683B-D782-46A0-B8C9-8CBE5B3D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6D307-459E-4B89-A9A6-F796E2E6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82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single background track make a travel pitch feel smoother and more memorable?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9A403-3619-4738-95EB-E1A3F7FB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3E6FD-E2D4-4B12-BA8E-34D09294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023F68-FA3B-4C88-A676-C769AE77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B35432-29D7-4631-B531-F4FC54DC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beats to reveals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5F3483-1254-4415-A486-48628378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E2F132-722C-45EC-A37B-B8DA55F91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2E4888-7475-4489-8024-99DCE93B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9A65F8-E3FF-4F22-9304-14651B32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A9AB24-1DB4-49B0-8CBB-43BC4F9B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47068E-60A6-42D6-AE2B-4F8BE62C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at full length</a:t>
            </a:r>
          </a:p>
        </p:txBody>
      </p:sp>
    </p:spTree>
    <p:extLst>
      <p:ext uri="{BB962C8B-B14F-4D97-AF65-F5344CB8AC3E}">
        <p14:creationId xmlns:p14="http://schemas.microsoft.com/office/powerpoint/2010/main" val="15401882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DD23C0-90A4-4DF1-8AA1-D77F0642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0C3BE3-CF2E-4DE8-87B8-E246EBF5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686F7-95A1-4BE3-BC6E-13890AE3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B9A6F-60EA-4590-8426-3E8DF6D9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26B1B-174C-4D4B-954D-99FBFCCF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slide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B4DCD-DB89-449C-AD87-A2C7140A7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B2282-98F7-4478-801E-C4B20F3E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5FD0F-0126-41E5-92A1-4C13F69DE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FE823-1C27-4841-874E-AAEDF0B4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steady motif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83BD45-38B4-42EF-BB31-737A4506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2ACE1A-B7EC-45A1-A59B-39406925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95284-49AF-4948-9388-C92701B8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23C1F9-31F2-4490-87E0-20A43C9F8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53A976-E553-4053-8030-9B4CA89C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reveals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E6C715-A3CC-49E8-8A5C-BBEB26E6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CFE2CB-9F9F-4BAE-93F1-D77DA4496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1E22A-F093-419C-A579-0A8910F5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95637E-96BE-4E18-A3DB-4C54D56B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CDC7BC-F5D1-4068-B32F-EBF91761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under narration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22A72-240C-4982-AE00-AF5CEDD3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C017CF-0759-43A5-A946-F3B12762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5FAFB5-91E9-49C5-8088-4AC78561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89752C-24CD-4385-96DD-BB170F77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E9094C-5851-4989-8D0D-F80A5FE4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at full length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5652D7-CE1F-4958-BEAC-A24048D4C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563109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960BD0-48BD-44ED-B549-D197A108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F18F9-4A52-4DA3-A685-8F5605EC0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6D6F3-0432-4F16-9BE8-5D698B93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tone, then let each slide move with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9DE4DB-6D01-4F06-B485-916457B3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AFC09C-4C33-455C-B0AA-A0F1DED5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A0125-C047-4F2D-B055-CBCD9821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71558-C6D7-4160-B1AA-5D566B8B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680298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2026-10-01T23:47:30.9820000Z</dcterms:created>
  <dcterms:modified xsi:type="dcterms:W3CDTF">2026-10-01T23:47:30.9820000Z</dcterms:modified>
</coreProperties>
</file>