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21ae174de34458" /><Relationship Type="http://schemas.openxmlformats.org/officeDocument/2006/relationships/extended-properties" Target="/docProps/app.xml" Id="Rabc798d660dc4102" /><Relationship Type="http://schemas.openxmlformats.org/officeDocument/2006/relationships/officeDocument" Target="/ppt/presentation.xml" Id="R46ebbd6d627047b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c9c8865a4c04539"/>
  </p:sldMasterIdLst>
  <p:notesMasterIdLst>
    <p:notesMasterId xmlns:r="http://schemas.openxmlformats.org/officeDocument/2006/relationships" r:id="Rb4537b956f814286"/>
  </p:notesMasterIdLst>
  <p:sldIdLst>
    <p:sldId xmlns:r="http://schemas.openxmlformats.org/officeDocument/2006/relationships" id="256" r:id="R358440d4559a4a53"/>
    <p:sldId xmlns:r="http://schemas.openxmlformats.org/officeDocument/2006/relationships" id="257" r:id="R6469a9359b074bae"/>
    <p:sldId xmlns:r="http://schemas.openxmlformats.org/officeDocument/2006/relationships" id="258" r:id="R03e14c14c91741e5"/>
    <p:sldId xmlns:r="http://schemas.openxmlformats.org/officeDocument/2006/relationships" id="259" r:id="Rf9a3db1979f24d5d"/>
    <p:sldId xmlns:r="http://schemas.openxmlformats.org/officeDocument/2006/relationships" id="260" r:id="Rec6b042b33c345e0"/>
    <p:sldId xmlns:r="http://schemas.openxmlformats.org/officeDocument/2006/relationships" id="261" r:id="R55162da2c69448bf"/>
    <p:sldId xmlns:r="http://schemas.openxmlformats.org/officeDocument/2006/relationships" id="262" r:id="Ra84283311e3b4db6"/>
    <p:sldId xmlns:r="http://schemas.openxmlformats.org/officeDocument/2006/relationships" id="263" r:id="R66d422a34996494e"/>
    <p:sldId xmlns:r="http://schemas.openxmlformats.org/officeDocument/2006/relationships" id="264" r:id="Rc8477bd7fd4e495a"/>
    <p:sldId xmlns:r="http://schemas.openxmlformats.org/officeDocument/2006/relationships" id="265" r:id="R03f923b151dc455e"/>
    <p:sldId xmlns:r="http://schemas.openxmlformats.org/officeDocument/2006/relationships" id="266" r:id="Ra750c199e75d44c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f9870a9c497472c" /><Relationship Type="http://schemas.openxmlformats.org/officeDocument/2006/relationships/slideMaster" Target="/ppt/slideMasters/slideMaster1.xml" Id="R8c9c8865a4c04539" /><Relationship Type="http://schemas.openxmlformats.org/officeDocument/2006/relationships/notesMaster" Target="/ppt/notesMasters/notesMaster1.xml" Id="Rb4537b956f814286" /><Relationship Type="http://schemas.openxmlformats.org/officeDocument/2006/relationships/presProps" Target="/ppt/presProps.xml" Id="Rce7dcdad2dc14b14" /><Relationship Type="http://schemas.openxmlformats.org/officeDocument/2006/relationships/tableStyles" Target="/ppt/tableStyles.xml" Id="R022162ecb6764029" /><Relationship Type="http://schemas.openxmlformats.org/officeDocument/2006/relationships/slide" Target="/ppt/slides/slide1.xml" Id="R358440d4559a4a53" /><Relationship Type="http://schemas.openxmlformats.org/officeDocument/2006/relationships/slide" Target="/ppt/slides/slide2.xml" Id="R6469a9359b074bae" /><Relationship Type="http://schemas.openxmlformats.org/officeDocument/2006/relationships/slide" Target="/ppt/slides/slide3.xml" Id="R03e14c14c91741e5" /><Relationship Type="http://schemas.openxmlformats.org/officeDocument/2006/relationships/slide" Target="/ppt/slides/slide4.xml" Id="Rf9a3db1979f24d5d" /><Relationship Type="http://schemas.openxmlformats.org/officeDocument/2006/relationships/slide" Target="/ppt/slides/slide5.xml" Id="Rec6b042b33c345e0" /><Relationship Type="http://schemas.openxmlformats.org/officeDocument/2006/relationships/slide" Target="/ppt/slides/slide6.xml" Id="R55162da2c69448bf" /><Relationship Type="http://schemas.openxmlformats.org/officeDocument/2006/relationships/slide" Target="/ppt/slides/slide7.xml" Id="Ra84283311e3b4db6" /><Relationship Type="http://schemas.openxmlformats.org/officeDocument/2006/relationships/slide" Target="/ppt/slides/slide8.xml" Id="R66d422a34996494e" /><Relationship Type="http://schemas.openxmlformats.org/officeDocument/2006/relationships/slide" Target="/ppt/slides/slide9.xml" Id="Rc8477bd7fd4e495a" /><Relationship Type="http://schemas.openxmlformats.org/officeDocument/2006/relationships/slide" Target="/ppt/slides/slide10.xml" Id="R03f923b151dc455e" /><Relationship Type="http://schemas.openxmlformats.org/officeDocument/2006/relationships/slide" Target="/ppt/slides/slide11.xml" Id="Ra750c199e75d44c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07d72cea83a411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97edede7dfb4a17" /><Relationship Type="http://schemas.openxmlformats.org/officeDocument/2006/relationships/notesMaster" Target="/ppt/notesMasters/notesMaster1.xml" Id="R8d5c4531bc0c47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34fa3615a5a4a2f" /><Relationship Type="http://schemas.openxmlformats.org/officeDocument/2006/relationships/notesMaster" Target="/ppt/notesMasters/notesMaster1.xml" Id="Rb44366a347d54b5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84f084af1554b83" /><Relationship Type="http://schemas.openxmlformats.org/officeDocument/2006/relationships/notesMaster" Target="/ppt/notesMasters/notesMaster1.xml" Id="R0daf51ac8ea04e8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86a580a7f94f72" /><Relationship Type="http://schemas.openxmlformats.org/officeDocument/2006/relationships/notesMaster" Target="/ppt/notesMasters/notesMaster1.xml" Id="R9f762ce9d2324f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30518f4efc84d60" /><Relationship Type="http://schemas.openxmlformats.org/officeDocument/2006/relationships/notesMaster" Target="/ppt/notesMasters/notesMaster1.xml" Id="R5408ff3c45d04d6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db331a42ad471c" /><Relationship Type="http://schemas.openxmlformats.org/officeDocument/2006/relationships/notesMaster" Target="/ppt/notesMasters/notesMaster1.xml" Id="Rf691efee344f4e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1de2d51077b4a37" /><Relationship Type="http://schemas.openxmlformats.org/officeDocument/2006/relationships/notesMaster" Target="/ppt/notesMasters/notesMaster1.xml" Id="Rdb46dc354d184e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2a5d6da79f74f79" /><Relationship Type="http://schemas.openxmlformats.org/officeDocument/2006/relationships/notesMaster" Target="/ppt/notesMasters/notesMaster1.xml" Id="R82beb5581fe34f9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6f8511973b47b0" /><Relationship Type="http://schemas.openxmlformats.org/officeDocument/2006/relationships/notesMaster" Target="/ppt/notesMasters/notesMaster1.xml" Id="R6c679f05ed7c408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39d48682a9842cf" /><Relationship Type="http://schemas.openxmlformats.org/officeDocument/2006/relationships/notesMaster" Target="/ppt/notesMasters/notesMaster1.xml" Id="Ra51c08179f374e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eca63c4d5244f02" /><Relationship Type="http://schemas.openxmlformats.org/officeDocument/2006/relationships/notesMaster" Target="/ppt/notesMasters/notesMaster1.xml" Id="R8e7a239f8c3f478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93bb80de2142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740281c2af409c" /><Relationship Type="http://schemas.openxmlformats.org/officeDocument/2006/relationships/slideLayout" Target="/ppt/slideLayouts/slideLayout1.xml" Id="R180a4415f23c465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0a4415f23c465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568baddfac45e5" /><Relationship Type="http://schemas.openxmlformats.org/officeDocument/2006/relationships/image" Target="/ppt/media/image.png" Id="Rfab5850523bc4748" /><Relationship Type="http://schemas.openxmlformats.org/officeDocument/2006/relationships/notesSlide" Target="/ppt/notesSlides/notesSlide1.xml" Id="Rfc8a69480ca8438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35f0e2c2e4434b" /><Relationship Type="http://schemas.openxmlformats.org/officeDocument/2006/relationships/notesSlide" Target="/ppt/notesSlides/notesSlide2.xml" Id="R0710a2f25c6e43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60cb698e2c4fd7" /><Relationship Type="http://schemas.openxmlformats.org/officeDocument/2006/relationships/notesSlide" Target="/ppt/notesSlides/notesSlide3.xml" Id="R9d57aff7a5ea415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d0765acf68470b" /><Relationship Type="http://schemas.openxmlformats.org/officeDocument/2006/relationships/notesSlide" Target="/ppt/notesSlides/notesSlide4.xml" Id="R4ee2684cbb0c43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d389d353a546a7" /><Relationship Type="http://schemas.openxmlformats.org/officeDocument/2006/relationships/notesSlide" Target="/ppt/notesSlides/notesSlide5.xml" Id="R02934d8a99ae40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428a79cd014546" /><Relationship Type="http://schemas.openxmlformats.org/officeDocument/2006/relationships/notesSlide" Target="/ppt/notesSlides/notesSlide6.xml" Id="R32bcae7fb58e45d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69d2810f74978" /><Relationship Type="http://schemas.openxmlformats.org/officeDocument/2006/relationships/notesSlide" Target="/ppt/notesSlides/notesSlide7.xml" Id="R4af7e044c71f4e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3e11be8d0748c4" /><Relationship Type="http://schemas.openxmlformats.org/officeDocument/2006/relationships/notesSlide" Target="/ppt/notesSlides/notesSlide8.xml" Id="Rdd2cfa436361474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4d659b6dc5412a" /><Relationship Type="http://schemas.openxmlformats.org/officeDocument/2006/relationships/notesSlide" Target="/ppt/notesSlides/notesSlide9.xml" Id="R24903cebdfab448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c7f653d9d748ac" /><Relationship Type="http://schemas.openxmlformats.org/officeDocument/2006/relationships/notesSlide" Target="/ppt/notesSlides/notesSlide10.xml" Id="R0a2c8f9c263d4f5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c550d319244f82" /><Relationship Type="http://schemas.openxmlformats.org/officeDocument/2006/relationships/notesSlide" Target="/ppt/notesSlides/notesSlide11.xml" Id="R0728d08e838342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31CB62-457B-4F3F-8840-090018510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E7F8EE-EE86-430C-91D2-E3A4B3FC0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095841-50A3-4E9E-8F85-3D12CBA64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Background Music For Video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4D5EFC-1882-4C34-9DD5-6E9046FDC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shapes a calm seaside film with music that lifts each scenic reveal.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9ECC94-BA07-42E0-A870-9153C8864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416705-A159-41B8-BFD1-CBA975FB0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A2F4A1-C2DD-423E-BDD0-B5ECD78C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2E09EBD-F94F-4D8C-94E5-B19DDFEFA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b5850523bc474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1255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DF6DB17-8B5D-48EC-92C9-B95BFE35E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FFD339-78E0-4717-B321-96CE7EF4F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E30C54-A023-4D3D-AA11-D77A7A42B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17DC03-193B-4869-B2AB-B5A12C7B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C66719-40A3-4E53-8E30-30460ABEA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background music for video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4E85D8-586B-4642-86E7-900778069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356B62-58BA-4FD5-BFB0-77E3B783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CEB238-804A-45F7-B40A-115AE2E4B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 tone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052CC3-1F65-470D-A9D0-C14D8BBCB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893DC6-B920-4513-B92C-8AF37BD5F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43187D-CBAD-4763-9C99-619987FBC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5EB8E7-A236-438D-8078-A272FF139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pacing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BC20FFA-718A-4D65-9831-5C4ACF3D3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the mood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C46092-9D3E-4ECF-8AF5-F8AD57503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428A6D-A702-46BC-A441-DC8A08ADB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77516B-C9CF-44E9-867F-428EEF4F1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Audio mix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E2514E-C6DD-4C5F-8499-B791D00A1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Sync key cuts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2D52A46-2719-410E-BE66-D1EC08A7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FF7367-3C94-4C72-8DE5-AD4593164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E5EEC5-7D5F-4796-82B5-30707CA68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polish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A08334-D046-446B-A8E8-C72F3565D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Balance audio levels</a:t>
            </a:r>
          </a:p>
        </p:txBody>
      </p:sp>
    </p:spTree>
    <p:extLst>
      <p:ext uri="{BB962C8B-B14F-4D97-AF65-F5344CB8AC3E}">
        <p14:creationId xmlns:p14="http://schemas.microsoft.com/office/powerpoint/2010/main" val="8793371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5848B1-5B21-4856-AA64-82252D91B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AB82B4-692A-46C7-90DB-38EF78C0E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EC3578-9E53-4169-8D7D-5AD1B73CB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9D0AE4-7432-4DAB-B8DB-080FCC2C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FA265-CE16-49FE-B281-67EF48760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guides mood, pacing, and visual rhythm.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BC88FB-93C5-413A-8FBE-373E8096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714379-0505-45B1-B9C1-FD3D30750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525727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90067A-F88F-45C1-B0B5-4F6EA45B2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53B456-D96B-4B17-866D-9B8E388BD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F01241-5D4E-4FAD-816B-87704A386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4D1AFA-EFB8-4B88-832D-C41294190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B4AE59-FC4D-4880-89B5-BD3324E7D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background music for video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5172FC-3AC2-49CB-AE24-6A44EF8D6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9EA0D6-DCD6-48E0-91C9-574AB7DBA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8C9F0C-6E4B-4A70-A7EE-11214F7A5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A178A9-C43E-4750-8B32-62E5CC4EE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background music for video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1CD11E-EE6F-4E63-B70A-AB2A223D4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3D9330-F835-4046-A125-9F7FBA880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007A09-F6EF-4C86-BB86-D77510AF4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BEAE6E-2D2C-4ED0-9A53-D948F4642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009EC9-8986-45D4-B879-7217D42C9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guides mood, pacing, and visual rhy…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60A9FB-7FDD-42F3-A466-57A7CBFD3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B1851C-99FF-4996-80F1-483AE3958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2BDE13-2EC5-4050-ADB4-112BD9AB2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679C7C-2F11-482F-9143-79B34C284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7AE118-AC45-4AF1-994E-AE5594A34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F38B67-75FA-47CB-B2C8-00567CDF7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971722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A1335DC-DC0A-4616-ABC3-D022C5D71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F635AF-9A76-4587-97D6-2AD8F08F3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A4E4DF-6811-4482-87E9-CBACD188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E5B7F9-CDBA-4A9C-8A91-6EF72D920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B4ADC7-5C5D-41C6-B506-0E849121A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40A11A-64E7-41C8-B2C6-E6AEBFB3A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74DDB8-DB91-4503-836C-CD2E0988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4082F5-E691-466B-A086-0C159FE80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5C1ADA-67E5-4795-ACAD-C788FBADB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6D8EA9-3107-416F-A3F8-AFFD85409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E84DAC-3DE9-4728-B496-D2A5351C7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7FE903-5B30-4703-A350-DD015E423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6EC5B0-8716-41DB-8572-F932AAC5C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the mood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5A616A8-F56D-4EF2-8F69-E92A8A0E2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90EECA-586C-406F-919A-863FC73E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3F3971-BDD4-446B-9463-BB2896B7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36A387-4CF1-459A-B186-4E6C63288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Sync key cuts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BA9F34-0764-4687-8CD3-3EF7D3E4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D13C65-CBD5-49EB-B891-611CF2FC7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EEA435-97B0-4D7F-8A0E-142F80F30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2B3A0CC-DD69-4AD8-9807-179267BB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Balance audio levels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49AAFD-0B44-4CEC-8E8B-A343FA3DE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5AB53D6-9B9A-40F0-B2F0-CB1E01D38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F6C745-7CB9-4AF4-A8B7-A0E9ED9E2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EDFDBA-F2DA-4C3A-8AAE-5457BFEDE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4E9807-AB82-44E1-BD31-CCE0C5905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995085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07AB003-641E-44A8-B493-2B7D42306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2FA457-0EB0-46A2-95A6-A3BFB3BF0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A56792-8901-405B-BCBA-69982836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B4D720-3946-43DD-83A1-702AFDCE2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602AB3-CE7B-40A0-993A-8C89B601A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background music for video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6335E4-B9EF-4CE4-9A7D-CD2F7162E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53FF83-F34D-4C80-A139-0FBDEDD66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511A4F-5918-4945-9FDE-FB758D890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549579-D2F7-4B19-B8D3-A734AE81F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19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Clips feel disconnected without a shared rhythm.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13FD22-A108-492C-95D7-A8694B091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6FF841-BDB8-4C05-AC52-76F2F65D6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Music changes clash with the video pacing.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BF452B-90E8-41AE-9640-477CEC488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1D1B44-54CD-4A83-90D4-B25B9C5C8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final draft sounds busy and uneven.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9ADA21-6E45-4573-95C4-5211A5D42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D09543-3F89-4DFA-AFB0-BB0EE6DDE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81677E-E1EE-4D95-844B-2322ABAA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8F78A7-5EFB-4447-8FAB-00E8F5021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21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soundtrack supports each scene change smoothly.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0C11A9-C338-437A-9970-23335CCDB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17762A-9081-4FF7-AA3E-B4FA9065D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video feels more focused and intentional.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3D2872-0DB2-4ED9-8B2B-0B0629B72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36EBD14-1EB5-4811-9D9E-6CB24145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9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Audio choices make the presentation easier to follow.</a:t>
            </a:r>
          </a:p>
        </p:txBody>
      </p:sp>
    </p:spTree>
    <p:extLst>
      <p:ext uri="{BB962C8B-B14F-4D97-AF65-F5344CB8AC3E}">
        <p14:creationId xmlns:p14="http://schemas.microsoft.com/office/powerpoint/2010/main" val="19672725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4A53823-971D-473B-946E-85A9BC51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B4A87F-F9BD-43EE-AB0B-399B63C30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6985C2-1217-4174-A632-A1E61E64D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DB2C15-1C17-4BB1-81BA-9F00A9F54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2D089-DACB-4463-A2D2-6AE738925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B64379-FFCA-4A98-B5AF-67181B5BC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A2D4A7-3E69-4575-A551-8B3B511B8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16CF5B-F7E1-459D-9C7B-B16D6FF9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55A26B-5D3A-4201-B5A0-72545871D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MARKETERS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6D8D57-DED1-4202-BBFB-9A387E3F2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 a clear way to match music with message and keep the edit cohesive.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56B0C3-579B-4252-A081-4DD395AE2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27488A-6813-4DFB-B2C5-9C7EADA0F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FCF156-2996-4CD1-9465-79539046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E55991-F53D-4CE4-A607-F92C6043D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EDITORS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820BA8-4FFD-4541-802F-9E13C42BD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choosing tracks that support transitions and timing.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0800A2-6B1F-4263-926C-613BD3A69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0DD262-E772-4DE1-B4A4-349D787EC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20C498-73C6-482F-BD10-5B60FA9A8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4C833F-CE39-4877-976C-EDF53FE5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EF33FC-D396-4AE6-B97C-6B372C7D8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align visuals and sound before presenting a draft to clients.</a:t>
            </a:r>
          </a:p>
        </p:txBody>
      </p:sp>
    </p:spTree>
    <p:extLst>
      <p:ext uri="{BB962C8B-B14F-4D97-AF65-F5344CB8AC3E}">
        <p14:creationId xmlns:p14="http://schemas.microsoft.com/office/powerpoint/2010/main" val="4053140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201CB6C-A316-4F26-A609-AAA969186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29E5FD-EDE1-4CA4-B08A-0E1667608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B900A8-903B-4F0D-90C4-C972F4E6F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622AB5-11DD-47E9-9BF3-8DC46D36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198703-7AF2-4563-B1E0-FC3355E34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B9E318-6B54-4AC5-8B0E-D08875C9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5B5655-8E98-44C4-99D2-B9E40461B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FA8F7E-22B6-4D63-A4FB-56EF97CE2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CCF787-65A7-4829-B5D2-60831A750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E4F6EC-B1C7-4766-A306-DC9343CBC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CB1134-D22D-4B85-A21B-02C28A282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FAACFD-30B2-4693-A53F-7AB816E5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34753B-0D88-421B-83E8-0D5002198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5C1388-3039-437B-AE91-1032F5498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7B1B7C-0D2E-4958-A0B1-972B497D6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DDC97A-678E-4357-845C-FCBBC9A3D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15FBAD-3F30-4EC9-A3C0-DA1401D0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the mood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7E267C-43EB-49EA-9411-F01C8CDF8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64F145-A425-464B-BE47-C49F3FB9F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B35D1E-D7F9-4846-BAC3-EAD61C063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315A019-AC77-4C0E-8D77-8DD2DECB3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F11D08-1675-45D6-A8B6-3AE81FFD6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C4868A-443C-453B-8C0F-0C81E1ECC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Sync key cuts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312DFAE-331B-4C5F-91BC-CB8713EC7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E09AC0-35AA-4924-A2FA-A4E824431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9A537C-FD64-4118-AF83-7F8F66BF1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4051FE3-FC6E-49E4-B270-6F9419B2B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7D4F648-CF14-492F-AA54-448180A1C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509EBC4-681E-4D17-91CD-D953EC760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Balance audio levels</a:t>
            </a:r>
          </a:p>
        </p:txBody>
      </p:sp>
    </p:spTree>
    <p:extLst>
      <p:ext uri="{BB962C8B-B14F-4D97-AF65-F5344CB8AC3E}">
        <p14:creationId xmlns:p14="http://schemas.microsoft.com/office/powerpoint/2010/main" val="206819639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D4B814-FFD8-4A68-9519-DF009C899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66D4A6-DE31-440F-93E6-3D9FF2F88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B9F8B5-2933-4548-9523-A648C1335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BC8A4D-9704-49F0-9634-290816C2F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0C6624-1EBA-4F4C-88BB-602044344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148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background music for video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C14596-33D1-4F47-933D-B3549A098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7FEB45-8958-42FC-A009-CC4E40224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550144-CC06-4FF4-8F67-A5C9D0E1A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use music to turn a simple travel montage into a polished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BE7396-77DF-4F11-AF51-41D00061A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580165-6846-4AEE-8E9B-D22AEA52A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6A97D9-837E-4936-B078-1C91966AD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7B8874-2581-42E8-B781-3D80F0A17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the mood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496385-00BB-43D0-B877-FAB820614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F77378-6AE4-4D33-B7F2-16CD4CCB9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6C9102-3141-40B1-BB59-37EF24873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Sync key cuts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21FE0B-7BD0-4BB9-9357-7B909BCD2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48EEFB-61F4-43D8-B356-875ED026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258544-AA42-4B22-ABA0-BB63FE9EC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82633539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BD9FC6-BA0D-41A5-8071-AC4903FEE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020B7F-E887-44B1-9CD5-9BE03B38D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7B3D47-92D5-4ACC-8F71-6D9086A7E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43ECC5-780C-4AD5-A1D9-09C3F600E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5A5C53-02B9-4DB2-9487-1A6D632CE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background music for video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B90CC5-0A93-4A08-A885-0899F6D74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1B7F17-107D-4F7F-AFA6-A35775157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02CC16-C28D-4695-87D3-8FE32DA6A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3C251D-2A56-4AF6-B626-17437D663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7FAABA-712C-4977-8BC8-239625128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B5EE4F-F3CE-4D2C-8E4B-2A38998DF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0631DA-4DEB-4640-A0A1-E643DB29D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1155F0-9C95-49A8-B4E9-6309B7E4B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515580-1562-4D03-B952-33D352058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the mood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1861F9-37ED-4615-AC99-D856C2CC6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52FBE6-B265-4F27-9A61-C2B5768A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D7A5EC5-C091-4AE8-B1C3-9E125E2ED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6970DA-058E-411F-BA49-28CFB7792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60E093-8231-45AC-B7BC-E553555B5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Sync key cuts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1EF1EA-1EFD-4551-BC08-68F6232A6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F4D307-D240-4F0B-8B2B-674D44676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E9C1FA-FC43-48A9-BA88-C50B2D309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A536FA3-AAEA-4A18-9AC6-DB73057BC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9D3F21A-3BFD-445F-B356-E5CED2A07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560EBAE-6CDC-4B7C-B6B6-DF18771A8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2627908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B28E71-FFAB-42E7-8820-AD0F31AFB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AC08A0-C3C8-4243-BE68-91197BF80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7F1830-2DCE-4288-BB90-876F42788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edit with sound.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89D2A23-D88F-48C8-A232-7DB33C722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0562C9-B8D8-4877-97C1-F6A96298D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A49B05-4945-44BE-A7FC-29909FB9A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4E2ECB-DE20-4408-8CB2-028077114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779393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2026-10-01T23:50:04.0020000Z</dcterms:created>
  <dcterms:modified xsi:type="dcterms:W3CDTF">2026-10-01T23:50:04.0020000Z</dcterms:modified>
</coreProperties>
</file>